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sldIdLst>
    <p:sldId id="327" r:id="rId2"/>
    <p:sldId id="328" r:id="rId3"/>
    <p:sldId id="329" r:id="rId4"/>
    <p:sldId id="256" r:id="rId5"/>
    <p:sldId id="257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299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9" r:id="rId48"/>
    <p:sldId id="290" r:id="rId49"/>
    <p:sldId id="291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7F5C0-8758-F54C-94EF-03FF064829F2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840C9-61FA-E440-93A0-06D9BF0EE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077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TPR gestures: give</a:t>
            </a:r>
            <a:r>
              <a:rPr lang="en-US" baseline="0" dirty="0" smtClean="0"/>
              <a:t> students commands to draw, touch, point to particular </a:t>
            </a:r>
            <a:r>
              <a:rPr lang="en-US" baseline="0" dirty="0" err="1" smtClean="0"/>
              <a:t>vocab</a:t>
            </a:r>
            <a:r>
              <a:rPr lang="en-US" baseline="0" dirty="0" smtClean="0"/>
              <a:t>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7A8C1-C6FF-48D5-BD19-FA1DDD75F18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2453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156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380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584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97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14553A-FC57-44BD-85B5-40735C210D50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3040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968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86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75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268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391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85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31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20EB-0B88-CD49-A5E7-36C97D0295F0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8AE9-230D-2343-BFB2-3E8D13EDC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20EB-0B88-CD49-A5E7-36C97D0295F0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8AE9-230D-2343-BFB2-3E8D13EDC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20EB-0B88-CD49-A5E7-36C97D0295F0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8AE9-230D-2343-BFB2-3E8D13EDC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20EB-0B88-CD49-A5E7-36C97D0295F0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8AE9-230D-2343-BFB2-3E8D13EDC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20EB-0B88-CD49-A5E7-36C97D0295F0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8AE9-230D-2343-BFB2-3E8D13EDC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20EB-0B88-CD49-A5E7-36C97D0295F0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8AE9-230D-2343-BFB2-3E8D13EDC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20EB-0B88-CD49-A5E7-36C97D0295F0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8AE9-230D-2343-BFB2-3E8D13EDC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20EB-0B88-CD49-A5E7-36C97D0295F0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8AE9-230D-2343-BFB2-3E8D13EDC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20EB-0B88-CD49-A5E7-36C97D0295F0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8AE9-230D-2343-BFB2-3E8D13EDC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20EB-0B88-CD49-A5E7-36C97D0295F0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8AE9-230D-2343-BFB2-3E8D13EDC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20EB-0B88-CD49-A5E7-36C97D0295F0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8AE9-230D-2343-BFB2-3E8D13EDC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E20EB-0B88-CD49-A5E7-36C97D0295F0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8AE9-230D-2343-BFB2-3E8D13EDC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12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6.gif"/><Relationship Id="rId5" Type="http://schemas.openxmlformats.org/officeDocument/2006/relationships/image" Target="../media/image2.pn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7.png"/><Relationship Id="rId9" Type="http://schemas.openxmlformats.org/officeDocument/2006/relationships/image" Target="../media/image13.jpeg"/><Relationship Id="rId1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7.jpeg"/><Relationship Id="rId5" Type="http://schemas.openxmlformats.org/officeDocument/2006/relationships/image" Target="../media/image22.png"/><Relationship Id="rId10" Type="http://schemas.openxmlformats.org/officeDocument/2006/relationships/image" Target="../media/image26.jpeg"/><Relationship Id="rId4" Type="http://schemas.openxmlformats.org/officeDocument/2006/relationships/image" Target="../media/image21.png"/><Relationship Id="rId9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.uk/imgres?imgurl=http://img138.imageshack.us/img138/8366/13127cutebrownandtantedrz8.jpg&amp;imgrefurl=http://clipart-for-free.blogspot.com/2008/05/free-teddy-bear-clipart.html&amp;usg=__FEBTeA0bevANOEPTz3k4eksxZg0=&amp;h=144&amp;w=150&amp;sz=45&amp;hl=en&amp;start=2&amp;um=1&amp;itbs=1&amp;tbnid=RUkEddImPPCu6M:&amp;tbnh=92&amp;tbnw=96&amp;prev=/images?q=brown+clip+art&amp;hl=en&amp;um=1" TargetMode="External"/><Relationship Id="rId3" Type="http://schemas.openxmlformats.org/officeDocument/2006/relationships/hyperlink" Target="http://images.google.co.uk/imgres?imgurl=http://2.bp.blogspot.com/_hMpJ-p4YVqk/SSWXG_hbeXI/AAAAAAAAA2U/gvuJn6Njp6c/s400/pink+2.jpg&amp;imgrefurl=http://la-belle-helene-journal.blogspot.com/2008/11/full-of-sugary-goodness.html&amp;usg=__pM2e9mfrQgQEdr2TskQ8vYIu5-A=&amp;h=300&amp;w=400&amp;sz=41&amp;hl=en&amp;start=21&amp;um=1&amp;itbs=1&amp;tbnid=uI3iDdqqsmgzQM:&amp;tbnh=93&amp;tbnw=124&amp;prev=/images?q=pink+icing&amp;ndsp=18&amp;hl=en&amp;sa=N&amp;start=18&amp;um=1" TargetMode="External"/><Relationship Id="rId7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google.co.uk/imgres?imgurl=http://images.clipartof.com/small/13420-Cute-Curious-Grey-Mouse-Clipart-Illustration.jpg&amp;imgrefurl=http://www.clipartof.com/details/clipart/13420.html&amp;usg=__OI3hF80PRuP9qaukV9OvKPvTA6Y=&amp;h=380&amp;w=450&amp;sz=43&amp;hl=en&amp;start=4&amp;um=1&amp;itbs=1&amp;tbnid=Ax-zW62rGVgFtM:&amp;tbnh=107&amp;tbnw=127&amp;prev=/images?q=grey+clip+art&amp;ndsp=18&amp;hl=en&amp;sa=N&amp;um=1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3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12" Type="http://schemas.openxmlformats.org/officeDocument/2006/relationships/image" Target="../media/image39.jpeg"/><Relationship Id="rId2" Type="http://schemas.openxmlformats.org/officeDocument/2006/relationships/hyperlink" Target="http://images.google.co.uk/imgres?imgurl=http://images.clipartof.com/small/13441-Happy-Green-Baby-Dinosaur-Clipart-Illustration.jpg&amp;imgrefurl=http://www.clipartof.com/details/clipart/13441.html&amp;usg=__rVMoEApS_gTofQPFvQvv2qwKXs0=&amp;h=320&amp;w=450&amp;sz=31&amp;hl=en&amp;start=13&amp;um=1&amp;itbs=1&amp;tbnid=82rgsiVFbHpb5M:&amp;tbnh=90&amp;tbnw=127&amp;prev=/images?q=green+clip+art&amp;hl=en&amp;um=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google.co.uk/imgres?imgurl=http://images.clipartof.com/small/16156-Cute-White-Poodle-Puppy-Dog-Wearing-A-Pink-Collar-With-Yellow-Spots-And-Sporting-A-Puppy-Clip-Clipart-Illustration-Image.jpg&amp;imgrefurl=http://www.clipartof.com/details/clipart/16156.html&amp;usg=__-WLXjHvyNUqNK3Qdv0DDbsCtDxc=&amp;h=450&amp;w=371&amp;sz=47&amp;hl=en&amp;start=3&amp;um=1&amp;itbs=1&amp;tbnid=76t6uKno41XerM:&amp;tbnh=127&amp;tbnw=105&amp;prev=/images?q=white+clip+art&amp;hl=en&amp;um=1" TargetMode="External"/><Relationship Id="rId11" Type="http://schemas.openxmlformats.org/officeDocument/2006/relationships/hyperlink" Target="http://images.google.co.uk/imgres?imgurl=http://www.dailyclipart.net/wp-content/uploads/medium/clipart0264.jpg&amp;imgrefurl=http://www.dailyclipart.net/clipart/cherries-clip-art/&amp;usg=__fVJJ1PBc8k8_pvzCw0Jh_8StDQ4=&amp;h=468&amp;w=340&amp;sz=19&amp;hl=en&amp;start=12&amp;um=1&amp;itbs=1&amp;tbnid=s6AxjeP1XUE9mM:&amp;tbnh=128&amp;tbnw=93&amp;prev=/images?q=red+clip+art&amp;hl=en&amp;sa=X&amp;um=1" TargetMode="External"/><Relationship Id="rId5" Type="http://schemas.openxmlformats.org/officeDocument/2006/relationships/image" Target="../media/image35.jpeg"/><Relationship Id="rId10" Type="http://schemas.openxmlformats.org/officeDocument/2006/relationships/image" Target="../media/image38.jpeg"/><Relationship Id="rId4" Type="http://schemas.openxmlformats.org/officeDocument/2006/relationships/hyperlink" Target="http://images.google.co.uk/imgres?imgurl=http://img383.imageshack.us/img383/3066/ss35450qf7.jpg&amp;imgrefurl=http://clipart-for-free.blogspot.com/2008/08/smiley-face-clip-art.html&amp;usg=__Kpg75NImk9z9zGJOZ0RXMTVTBsI=&amp;h=450&amp;w=450&amp;sz=19&amp;hl=en&amp;start=7&amp;um=1&amp;itbs=1&amp;tbnid=TSjhM36HTYWeGM:&amp;tbnh=127&amp;tbnw=127&amp;prev=/images?q=yellow+clip+art&amp;hl=en&amp;um=1" TargetMode="External"/><Relationship Id="rId9" Type="http://schemas.openxmlformats.org/officeDocument/2006/relationships/hyperlink" Target="http://www.google.co.uk/imgres?imgurl=http://www.cksinfo.com/clipart/toys/crayons/crayon-purple.png&amp;imgrefurl=http://www.cksinfo.com/toys/crayons/index.html&amp;h=360&amp;w=355&amp;sz=27&amp;tbnid=YzwRH0wILvER2M:&amp;tbnh=227&amp;tbnw=223&amp;prev=/images?q=purple+clip+art&amp;hl=en&amp;usg=__eLkDXzPpO5YknG8OdchnhSCnJBM=&amp;ei=LSpsS8qwC8OX4gb3nLiqBw&amp;sa=X&amp;oi=image_result&amp;resnum=3&amp;ct=image&amp;ved=0CAkQ9QEwA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www.dailyclipart.net/wp-content/uploads/medium/clipart0264.jpg&amp;imgrefurl=http://www.dailyclipart.net/clipart/cherries-clip-art/&amp;usg=__fVJJ1PBc8k8_pvzCw0Jh_8StDQ4=&amp;h=468&amp;w=340&amp;sz=19&amp;hl=en&amp;start=12&amp;um=1&amp;itbs=1&amp;tbnid=s6AxjeP1XUE9mM:&amp;tbnh=128&amp;tbnw=93&amp;prev=/images?q=red+clip+art&amp;hl=en&amp;sa=X&amp;um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images.clipartof.com/small/16156-Cute-White-Poodle-Puppy-Dog-Wearing-A-Pink-Collar-With-Yellow-Spots-And-Sporting-A-Puppy-Clip-Clipart-Illustration-Image.jpg&amp;imgrefurl=http://www.clipartof.com/details/clipart/16156.html&amp;usg=__-WLXjHvyNUqNK3Qdv0DDbsCtDxc=&amp;h=450&amp;w=371&amp;sz=47&amp;hl=en&amp;start=3&amp;um=1&amp;itbs=1&amp;tbnid=76t6uKno41XerM:&amp;tbnh=127&amp;tbnw=105&amp;prev=/images?q=white+clip+art&amp;hl=en&amp;um=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2.bp.blogspot.com/_hMpJ-p4YVqk/SSWXG_hbeXI/AAAAAAAAA2U/gvuJn6Njp6c/s400/pink+2.jpg&amp;imgrefurl=http://la-belle-helene-journal.blogspot.com/2008/11/full-of-sugary-goodness.html&amp;usg=__pM2e9mfrQgQEdr2TskQ8vYIu5-A=&amp;h=300&amp;w=400&amp;sz=41&amp;hl=en&amp;start=21&amp;um=1&amp;itbs=1&amp;tbnid=uI3iDdqqsmgzQM:&amp;tbnh=93&amp;tbnw=124&amp;prev=/images?q=pink+icing&amp;ndsp=18&amp;hl=en&amp;sa=N&amp;start=18&amp;um=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img138.imageshack.us/img138/8366/13127cutebrownandtantedrz8.jpg&amp;imgrefurl=http://clipart-for-free.blogspot.com/2008/05/free-teddy-bear-clipart.html&amp;usg=__FEBTeA0bevANOEPTz3k4eksxZg0=&amp;h=144&amp;w=150&amp;sz=45&amp;hl=en&amp;start=2&amp;um=1&amp;itbs=1&amp;tbnid=RUkEddImPPCu6M:&amp;tbnh=92&amp;tbnw=96&amp;prev=/images?q=brown+clip+art&amp;hl=en&amp;um=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img383.imageshack.us/img383/3066/ss35450qf7.jpg&amp;imgrefurl=http://clipart-for-free.blogspot.com/2008/08/smiley-face-clip-art.html&amp;usg=__Kpg75NImk9z9zGJOZ0RXMTVTBsI=&amp;h=450&amp;w=450&amp;sz=19&amp;hl=en&amp;start=7&amp;um=1&amp;itbs=1&amp;tbnid=TSjhM36HTYWeGM:&amp;tbnh=127&amp;tbnw=127&amp;prev=/images?q=yellow+clip+art&amp;hl=en&amp;um=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imgres?imgurl=http://www.cksinfo.com/clipart/toys/crayons/crayon-purple.png&amp;imgrefurl=http://www.cksinfo.com/toys/crayons/index.html&amp;h=360&amp;w=355&amp;sz=27&amp;tbnid=YzwRH0wILvER2M:&amp;tbnh=227&amp;tbnw=223&amp;prev=/images?q=purple+clip+art&amp;hl=en&amp;usg=__eLkDXzPpO5YknG8OdchnhSCnJBM=&amp;ei=LSpsS8qwC8OX4gb3nLiqBw&amp;sa=X&amp;oi=image_result&amp;resnum=3&amp;ct=image&amp;ved=0CAkQ9QEwA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*YOU HAVE 5 MINUTES*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4600"/>
          </a:xfrm>
        </p:spPr>
        <p:txBody>
          <a:bodyPr numCol="3">
            <a:normAutofit fontScale="92500" lnSpcReduction="20000"/>
          </a:bodyPr>
          <a:lstStyle/>
          <a:p>
            <a:r>
              <a:rPr lang="en-US" dirty="0" smtClean="0"/>
              <a:t>Objective:</a:t>
            </a:r>
          </a:p>
          <a:p>
            <a:pPr lvl="1"/>
            <a:r>
              <a:rPr lang="en-US" dirty="0" smtClean="0"/>
              <a:t>I can review classroom commands, numbers and colors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¡</a:t>
            </a:r>
            <a:r>
              <a:rPr lang="en-US" dirty="0" err="1" smtClean="0"/>
              <a:t>Feliz</a:t>
            </a:r>
            <a:r>
              <a:rPr lang="en-US" dirty="0" smtClean="0"/>
              <a:t> </a:t>
            </a:r>
            <a:r>
              <a:rPr lang="en-US" dirty="0" err="1" smtClean="0"/>
              <a:t>año</a:t>
            </a:r>
            <a:r>
              <a:rPr lang="en-US" dirty="0" smtClean="0"/>
              <a:t> </a:t>
            </a:r>
            <a:r>
              <a:rPr lang="en-US" dirty="0" err="1" smtClean="0"/>
              <a:t>nuevo</a:t>
            </a:r>
            <a:r>
              <a:rPr lang="en-US" dirty="0" smtClean="0"/>
              <a:t> 2015!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err="1" smtClean="0"/>
              <a:t>Vocab</a:t>
            </a:r>
            <a:r>
              <a:rPr lang="en-US" dirty="0" smtClean="0"/>
              <a:t>/Ideas:</a:t>
            </a:r>
          </a:p>
          <a:p>
            <a:pPr lvl="1"/>
            <a:r>
              <a:rPr lang="en-US" dirty="0" smtClean="0"/>
              <a:t>Classroom commands (review)</a:t>
            </a:r>
          </a:p>
          <a:p>
            <a:pPr lvl="1"/>
            <a:r>
              <a:rPr lang="en-US" dirty="0" smtClean="0"/>
              <a:t>Numbers (review)</a:t>
            </a:r>
          </a:p>
          <a:p>
            <a:pPr lvl="1"/>
            <a:r>
              <a:rPr lang="en-US" dirty="0" smtClean="0"/>
              <a:t>Colors (review)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Vámonos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Write the following times in complete sentences in Spanish:</a:t>
            </a:r>
          </a:p>
          <a:p>
            <a:pPr lvl="1"/>
            <a:r>
              <a:rPr lang="en-US" dirty="0" smtClean="0"/>
              <a:t>7:30 PM</a:t>
            </a:r>
          </a:p>
          <a:p>
            <a:pPr lvl="1"/>
            <a:r>
              <a:rPr lang="en-US" dirty="0" smtClean="0"/>
              <a:t>8:05 AM</a:t>
            </a:r>
          </a:p>
          <a:p>
            <a:pPr lvl="1"/>
            <a:r>
              <a:rPr lang="en-US" dirty="0" smtClean="0"/>
              <a:t>2:45 PM</a:t>
            </a:r>
          </a:p>
          <a:p>
            <a:pPr lvl="1"/>
            <a:r>
              <a:rPr lang="en-US" dirty="0" smtClean="0"/>
              <a:t>12:00 AM</a:t>
            </a:r>
          </a:p>
          <a:p>
            <a:pPr lvl="1"/>
            <a:r>
              <a:rPr lang="en-US" dirty="0" smtClean="0"/>
              <a:t>12:00 PM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Limpien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escritorios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733" y="1600200"/>
            <a:ext cx="5080000" cy="337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Saquen</a:t>
            </a:r>
            <a:r>
              <a:rPr lang="en-US" dirty="0" smtClean="0"/>
              <a:t> </a:t>
            </a:r>
            <a:r>
              <a:rPr lang="en-US" dirty="0" err="1" smtClean="0"/>
              <a:t>papel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1" y="1767476"/>
            <a:ext cx="3649133" cy="435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Escuchen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599" y="2091266"/>
            <a:ext cx="4021667" cy="323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Levantense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6999" y="1600200"/>
            <a:ext cx="3699933" cy="388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Sientense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3866" y="1979506"/>
            <a:ext cx="4351867" cy="348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Levanten</a:t>
            </a:r>
            <a:r>
              <a:rPr lang="en-US" dirty="0" smtClean="0"/>
              <a:t> la </a:t>
            </a:r>
            <a:r>
              <a:rPr lang="en-US" dirty="0" err="1" smtClean="0"/>
              <a:t>mano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://t2.gstatic.com/images?q=tbn:ANd9GcSmOLZWZPNxeB_rvjzqNv-dH7nSgwjvF6xW4VAsubdNderpjjHz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2400" y="2048933"/>
            <a:ext cx="35560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Silencio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&quot;No&quot; Symbol 2"/>
          <p:cNvSpPr>
            <a:spLocks noChangeArrowheads="1"/>
          </p:cNvSpPr>
          <p:nvPr/>
        </p:nvSpPr>
        <p:spPr bwMode="auto">
          <a:xfrm>
            <a:off x="2404533" y="1600200"/>
            <a:ext cx="4199467" cy="3683000"/>
          </a:xfrm>
          <a:custGeom>
            <a:avLst/>
            <a:gdLst>
              <a:gd name="T0" fmla="*/ 2895600 w 5791200"/>
              <a:gd name="T1" fmla="*/ 0 h 5537200"/>
              <a:gd name="T2" fmla="*/ 848102 w 5791200"/>
              <a:gd name="T3" fmla="*/ 810904 h 5537200"/>
              <a:gd name="T4" fmla="*/ 0 w 5791200"/>
              <a:gd name="T5" fmla="*/ 2768600 h 5537200"/>
              <a:gd name="T6" fmla="*/ 848102 w 5791200"/>
              <a:gd name="T7" fmla="*/ 4726296 h 5537200"/>
              <a:gd name="T8" fmla="*/ 2895600 w 5791200"/>
              <a:gd name="T9" fmla="*/ 5537200 h 5537200"/>
              <a:gd name="T10" fmla="*/ 4943098 w 5791200"/>
              <a:gd name="T11" fmla="*/ 4726296 h 5537200"/>
              <a:gd name="T12" fmla="*/ 5791200 w 5791200"/>
              <a:gd name="T13" fmla="*/ 2768600 h 5537200"/>
              <a:gd name="T14" fmla="*/ 4943098 w 5791200"/>
              <a:gd name="T15" fmla="*/ 810904 h 5537200"/>
              <a:gd name="T16" fmla="*/ 3 60000 65536"/>
              <a:gd name="T17" fmla="*/ 3 60000 65536"/>
              <a:gd name="T18" fmla="*/ 2 60000 65536"/>
              <a:gd name="T19" fmla="*/ 1 60000 65536"/>
              <a:gd name="T20" fmla="*/ 1 60000 65536"/>
              <a:gd name="T21" fmla="*/ 1 60000 65536"/>
              <a:gd name="T22" fmla="*/ 0 60000 65536"/>
              <a:gd name="T23" fmla="*/ 3 60000 65536"/>
              <a:gd name="T24" fmla="*/ 848102 w 5791200"/>
              <a:gd name="T25" fmla="*/ 810904 h 5537200"/>
              <a:gd name="T26" fmla="*/ 4943098 w 5791200"/>
              <a:gd name="T27" fmla="*/ 4726296 h 55372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91200" h="5537200">
                <a:moveTo>
                  <a:pt x="0" y="2768600"/>
                </a:moveTo>
                <a:lnTo>
                  <a:pt x="0" y="2768600"/>
                </a:lnTo>
                <a:cubicBezTo>
                  <a:pt x="0" y="1239544"/>
                  <a:pt x="1296404" y="0"/>
                  <a:pt x="2895599" y="0"/>
                </a:cubicBezTo>
                <a:cubicBezTo>
                  <a:pt x="4494795" y="0"/>
                  <a:pt x="5791200" y="1239544"/>
                  <a:pt x="5791200" y="2768600"/>
                </a:cubicBezTo>
                <a:cubicBezTo>
                  <a:pt x="5791200" y="4297655"/>
                  <a:pt x="4494795" y="5537199"/>
                  <a:pt x="2895600" y="5537200"/>
                </a:cubicBezTo>
                <a:cubicBezTo>
                  <a:pt x="1296404" y="5537200"/>
                  <a:pt x="0" y="4297655"/>
                  <a:pt x="0" y="2768600"/>
                </a:cubicBezTo>
                <a:close/>
                <a:moveTo>
                  <a:pt x="4856364" y="4480108"/>
                </a:moveTo>
                <a:lnTo>
                  <a:pt x="4856363" y="4480107"/>
                </a:lnTo>
                <a:cubicBezTo>
                  <a:pt x="5306031" y="4012971"/>
                  <a:pt x="5555481" y="3402295"/>
                  <a:pt x="5555481" y="2768600"/>
                </a:cubicBezTo>
                <a:cubicBezTo>
                  <a:pt x="5555481" y="1369728"/>
                  <a:pt x="4364611" y="235719"/>
                  <a:pt x="2895600" y="235719"/>
                </a:cubicBezTo>
                <a:cubicBezTo>
                  <a:pt x="2233684" y="235718"/>
                  <a:pt x="1595550" y="470733"/>
                  <a:pt x="1105882" y="894841"/>
                </a:cubicBezTo>
                <a:close/>
                <a:moveTo>
                  <a:pt x="934836" y="1057092"/>
                </a:moveTo>
                <a:lnTo>
                  <a:pt x="934836" y="1057092"/>
                </a:lnTo>
                <a:cubicBezTo>
                  <a:pt x="485168" y="1524228"/>
                  <a:pt x="235719" y="2134904"/>
                  <a:pt x="235719" y="2768599"/>
                </a:cubicBezTo>
                <a:cubicBezTo>
                  <a:pt x="235719" y="4167471"/>
                  <a:pt x="1426588" y="5301481"/>
                  <a:pt x="2895600" y="5301481"/>
                </a:cubicBezTo>
                <a:cubicBezTo>
                  <a:pt x="3557515" y="5301481"/>
                  <a:pt x="4195649" y="5066466"/>
                  <a:pt x="4685317" y="4642358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42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Century Schoolbook" pitchFamily="-112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5066" y="2146300"/>
            <a:ext cx="27432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Abran</a:t>
            </a:r>
            <a:r>
              <a:rPr lang="en-US" dirty="0" smtClean="0"/>
              <a:t> el </a:t>
            </a:r>
            <a:r>
              <a:rPr lang="en-US" dirty="0" err="1" smtClean="0"/>
              <a:t>libro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open your book"/>
          <p:cNvPicPr/>
          <p:nvPr/>
        </p:nvPicPr>
        <p:blipFill>
          <a:blip r:embed="rId2"/>
          <a:stretch>
            <a:fillRect/>
          </a:stretch>
        </p:blipFill>
        <p:spPr>
          <a:xfrm>
            <a:off x="1701799" y="1600200"/>
            <a:ext cx="5274733" cy="3471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Cierren</a:t>
            </a:r>
            <a:r>
              <a:rPr lang="en-US" dirty="0" smtClean="0"/>
              <a:t> el </a:t>
            </a:r>
            <a:r>
              <a:rPr lang="en-US" dirty="0" err="1" smtClean="0"/>
              <a:t>libro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t0.gstatic.com/images?q=tbn:ANd9GcTJ8osDxgBGQ3Vjwx_Ber_7OsnzKpseJgT3_wuNVd2WqhA4A4Gi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5468" y="2252135"/>
            <a:ext cx="4080932" cy="283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pPr algn="ctr" eaLnBrk="1" hangingPunct="1"/>
            <a:r>
              <a:rPr lang="en-US" sz="6000" b="1" u="sng" cap="none" dirty="0" err="1" smtClean="0"/>
              <a:t>Matamoscas</a:t>
            </a:r>
            <a:endParaRPr lang="en-US" sz="6000" b="1" u="sng" cap="none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be playing a review game with flyswatters</a:t>
            </a:r>
          </a:p>
          <a:p>
            <a:r>
              <a:rPr lang="en-US" dirty="0" smtClean="0"/>
              <a:t>I will divide the class into teams</a:t>
            </a:r>
          </a:p>
          <a:p>
            <a:r>
              <a:rPr lang="en-US" dirty="0" smtClean="0"/>
              <a:t>When it is your turn, come to the board</a:t>
            </a:r>
          </a:p>
          <a:p>
            <a:r>
              <a:rPr lang="en-US" dirty="0" smtClean="0"/>
              <a:t>I will say a command in Spanish and the first person to “swat” the picture will get a point for their team</a:t>
            </a:r>
          </a:p>
          <a:p>
            <a:r>
              <a:rPr lang="en-US" dirty="0" smtClean="0"/>
              <a:t>The winning team gets a prize!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 bwMode="auto">
          <a:xfrm>
            <a:off x="2133600" y="76200"/>
            <a:ext cx="6172200" cy="1055688"/>
          </a:xfrm>
        </p:spPr>
        <p:txBody>
          <a:bodyPr/>
          <a:lstStyle/>
          <a:p>
            <a:pPr algn="ctr" eaLnBrk="1" hangingPunct="1"/>
            <a:r>
              <a:rPr lang="en-US" sz="6000" u="sng" cap="none" smtClean="0"/>
              <a:t>SU TAREA: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1295400" y="1524000"/>
            <a:ext cx="7620000" cy="3505200"/>
          </a:xfrm>
        </p:spPr>
        <p:txBody>
          <a:bodyPr>
            <a:normAutofit/>
          </a:bodyPr>
          <a:lstStyle/>
          <a:p>
            <a:pPr marL="742950" indent="-742950" algn="ctr" eaLnBrk="1" hangingPunct="1"/>
            <a:r>
              <a:rPr lang="en-US" sz="4000" dirty="0" smtClean="0"/>
              <a:t>Review All vocabulary from your </a:t>
            </a:r>
            <a:r>
              <a:rPr lang="en-US" sz="4000" dirty="0" smtClean="0"/>
              <a:t>notes in preparation for the Semester Test.</a:t>
            </a:r>
            <a:endParaRPr lang="en-US" sz="4000" dirty="0" smtClean="0"/>
          </a:p>
          <a:p>
            <a:pPr marL="742950" indent="-742950" algn="ctr" eaLnBrk="1" hangingPunct="1"/>
            <a:endParaRPr lang="en-US" sz="4000" dirty="0" smtClean="0"/>
          </a:p>
          <a:p>
            <a:pPr marL="742950" indent="-742950" algn="ctr" eaLnBrk="1" hangingPunct="1"/>
            <a:r>
              <a:rPr lang="en-US" sz="4000" dirty="0" smtClean="0"/>
              <a:t>Use </a:t>
            </a:r>
            <a:r>
              <a:rPr lang="en-US" sz="4000" dirty="0" err="1" smtClean="0"/>
              <a:t>Quizlet</a:t>
            </a:r>
            <a:r>
              <a:rPr lang="en-US" sz="4000" dirty="0" smtClean="0"/>
              <a:t>.</a:t>
            </a:r>
          </a:p>
          <a:p>
            <a:pPr marL="742950" indent="-742950" algn="ctr" eaLnBrk="1" hangingPunct="1"/>
            <a:endParaRPr lang="en-US" sz="40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1428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6482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28600"/>
            <a:ext cx="2971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74133"/>
            <a:ext cx="274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4267200"/>
            <a:ext cx="3333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3352800"/>
            <a:ext cx="2743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905000"/>
            <a:ext cx="19812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t2.gstatic.com/images?q=tbn:ANd9GcSmOLZWZPNxeB_rvjzqNv-dH7nSgwjvF6xW4VAsubdNderpjjHz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0"/>
            <a:ext cx="1021187" cy="144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t0.gstatic.com/images?q=tbn:ANd9GcTJ8osDxgBGQ3Vjwx_Ber_7OsnzKpseJgT3_wuNVd2WqhA4A4Gi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3429000"/>
            <a:ext cx="1904999" cy="126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t1.gstatic.com/images?q=tbn:ANd9GcRJKtJS7--T9LVQR1cZgJwq3aMrJiwf8kboXuPBBP50rqbDZl8v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47800" y="381000"/>
            <a:ext cx="1298401" cy="151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3.bp.blogspot.com/_BoqEqNYo5kU/TNZ9ndKINZI/AAAAAAAAAGI/aAgFDGsHoxM/s1600/2008-03-24-excuseme.GIF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95600" y="5689828"/>
            <a:ext cx="1205496" cy="116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t3.gstatic.com/images?q=tbn:ANd9GcSPhi2HZf-dLRCWgC-682bLYTPSMRmevqVMtZY6bYFfjAbrgB_eRA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0000" y="3048000"/>
            <a:ext cx="1288074" cy="141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t2.gstatic.com/images?q=tbn:ANd9GcTEoT1ttuiG-kV40M-ILmPwHpLWndzuBdQHTLEfI2LcFhNx3rgNnQ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05400" y="0"/>
            <a:ext cx="1134924" cy="99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pencil sharpener"/>
          <p:cNvPicPr/>
          <p:nvPr/>
        </p:nvPicPr>
        <p:blipFill>
          <a:blip r:embed="rId14"/>
          <a:stretch>
            <a:fillRect/>
          </a:stretch>
        </p:blipFill>
        <p:spPr>
          <a:xfrm>
            <a:off x="304800" y="4114800"/>
            <a:ext cx="869162" cy="810185"/>
          </a:xfrm>
          <a:prstGeom prst="rect">
            <a:avLst/>
          </a:prstGeom>
        </p:spPr>
      </p:pic>
      <p:pic>
        <p:nvPicPr>
          <p:cNvPr id="16" name="Picture 15" descr="http://www.abcteach.com/free/f/foldersrgb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62200" y="2362200"/>
            <a:ext cx="883991" cy="111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74133"/>
            <a:ext cx="27432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&quot;No&quot; Symbol 2"/>
          <p:cNvSpPr>
            <a:spLocks noChangeArrowheads="1"/>
          </p:cNvSpPr>
          <p:nvPr/>
        </p:nvSpPr>
        <p:spPr bwMode="auto">
          <a:xfrm>
            <a:off x="3048000" y="457200"/>
            <a:ext cx="2743200" cy="2413000"/>
          </a:xfrm>
          <a:custGeom>
            <a:avLst/>
            <a:gdLst>
              <a:gd name="T0" fmla="*/ 2895600 w 5791200"/>
              <a:gd name="T1" fmla="*/ 0 h 5537200"/>
              <a:gd name="T2" fmla="*/ 848102 w 5791200"/>
              <a:gd name="T3" fmla="*/ 810904 h 5537200"/>
              <a:gd name="T4" fmla="*/ 0 w 5791200"/>
              <a:gd name="T5" fmla="*/ 2768600 h 5537200"/>
              <a:gd name="T6" fmla="*/ 848102 w 5791200"/>
              <a:gd name="T7" fmla="*/ 4726296 h 5537200"/>
              <a:gd name="T8" fmla="*/ 2895600 w 5791200"/>
              <a:gd name="T9" fmla="*/ 5537200 h 5537200"/>
              <a:gd name="T10" fmla="*/ 4943098 w 5791200"/>
              <a:gd name="T11" fmla="*/ 4726296 h 5537200"/>
              <a:gd name="T12" fmla="*/ 5791200 w 5791200"/>
              <a:gd name="T13" fmla="*/ 2768600 h 5537200"/>
              <a:gd name="T14" fmla="*/ 4943098 w 5791200"/>
              <a:gd name="T15" fmla="*/ 810904 h 5537200"/>
              <a:gd name="T16" fmla="*/ 3 60000 65536"/>
              <a:gd name="T17" fmla="*/ 3 60000 65536"/>
              <a:gd name="T18" fmla="*/ 2 60000 65536"/>
              <a:gd name="T19" fmla="*/ 1 60000 65536"/>
              <a:gd name="T20" fmla="*/ 1 60000 65536"/>
              <a:gd name="T21" fmla="*/ 1 60000 65536"/>
              <a:gd name="T22" fmla="*/ 0 60000 65536"/>
              <a:gd name="T23" fmla="*/ 3 60000 65536"/>
              <a:gd name="T24" fmla="*/ 848102 w 5791200"/>
              <a:gd name="T25" fmla="*/ 810904 h 5537200"/>
              <a:gd name="T26" fmla="*/ 4943098 w 5791200"/>
              <a:gd name="T27" fmla="*/ 4726296 h 55372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91200" h="5537200">
                <a:moveTo>
                  <a:pt x="0" y="2768600"/>
                </a:moveTo>
                <a:lnTo>
                  <a:pt x="0" y="2768600"/>
                </a:lnTo>
                <a:cubicBezTo>
                  <a:pt x="0" y="1239544"/>
                  <a:pt x="1296404" y="0"/>
                  <a:pt x="2895599" y="0"/>
                </a:cubicBezTo>
                <a:cubicBezTo>
                  <a:pt x="4494795" y="0"/>
                  <a:pt x="5791200" y="1239544"/>
                  <a:pt x="5791200" y="2768600"/>
                </a:cubicBezTo>
                <a:cubicBezTo>
                  <a:pt x="5791200" y="4297655"/>
                  <a:pt x="4494795" y="5537199"/>
                  <a:pt x="2895600" y="5537200"/>
                </a:cubicBezTo>
                <a:cubicBezTo>
                  <a:pt x="1296404" y="5537200"/>
                  <a:pt x="0" y="4297655"/>
                  <a:pt x="0" y="2768600"/>
                </a:cubicBezTo>
                <a:close/>
                <a:moveTo>
                  <a:pt x="4856364" y="4480108"/>
                </a:moveTo>
                <a:lnTo>
                  <a:pt x="4856363" y="4480107"/>
                </a:lnTo>
                <a:cubicBezTo>
                  <a:pt x="5306031" y="4012971"/>
                  <a:pt x="5555481" y="3402295"/>
                  <a:pt x="5555481" y="2768600"/>
                </a:cubicBezTo>
                <a:cubicBezTo>
                  <a:pt x="5555481" y="1369728"/>
                  <a:pt x="4364611" y="235719"/>
                  <a:pt x="2895600" y="235719"/>
                </a:cubicBezTo>
                <a:cubicBezTo>
                  <a:pt x="2233684" y="235718"/>
                  <a:pt x="1595550" y="470733"/>
                  <a:pt x="1105882" y="894841"/>
                </a:cubicBezTo>
                <a:close/>
                <a:moveTo>
                  <a:pt x="934836" y="1057092"/>
                </a:moveTo>
                <a:lnTo>
                  <a:pt x="934836" y="1057092"/>
                </a:lnTo>
                <a:cubicBezTo>
                  <a:pt x="485168" y="1524228"/>
                  <a:pt x="235719" y="2134904"/>
                  <a:pt x="235719" y="2768599"/>
                </a:cubicBezTo>
                <a:cubicBezTo>
                  <a:pt x="235719" y="4167471"/>
                  <a:pt x="1426588" y="5301481"/>
                  <a:pt x="2895600" y="5301481"/>
                </a:cubicBezTo>
                <a:cubicBezTo>
                  <a:pt x="3557515" y="5301481"/>
                  <a:pt x="4195649" y="5066466"/>
                  <a:pt x="4685317" y="4642358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42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Century Schoolbook" pitchFamily="-112" charset="0"/>
            </a:endParaRPr>
          </a:p>
        </p:txBody>
      </p:sp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52400"/>
            <a:ext cx="3352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2743200"/>
            <a:ext cx="27432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1981200"/>
            <a:ext cx="2590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95988" y="4953000"/>
            <a:ext cx="27670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open your book"/>
          <p:cNvPicPr/>
          <p:nvPr/>
        </p:nvPicPr>
        <p:blipFill>
          <a:blip r:embed="rId8"/>
          <a:stretch>
            <a:fillRect/>
          </a:stretch>
        </p:blipFill>
        <p:spPr>
          <a:xfrm>
            <a:off x="228600" y="0"/>
            <a:ext cx="1741142" cy="1342847"/>
          </a:xfrm>
          <a:prstGeom prst="rect">
            <a:avLst/>
          </a:prstGeom>
        </p:spPr>
      </p:pic>
      <p:pic>
        <p:nvPicPr>
          <p:cNvPr id="11" name="Picture 10" descr="http://t0.gstatic.com/images?q=tbn:ANd9GcSRAqXtNY4-zpJI6el1xfn3uVxou6NMbyv7jNFgUE3rLFynBg-OFQ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14478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t0.gstatic.com/images?q=tbn:ANd9GcSYBgB9kgE6kmIJss8lAUmS0CRU2JkweEiVhUuQ8vfQJ9W3NGfdhw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29200" y="2895600"/>
            <a:ext cx="1095136" cy="122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t3.gstatic.com/images?q=tbn:ANd9GcT9rO8c0YZ6An91KQVatyBl59m9E1VFOI9Mts5tZmTcjW4BtxcR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800" y="3352800"/>
            <a:ext cx="1116343" cy="134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74800" y="965200"/>
            <a:ext cx="1473200" cy="1905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74999" y="4153775"/>
            <a:ext cx="2091267" cy="270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0"/>
            <a:ext cx="9144000" cy="2133600"/>
          </a:xfrm>
          <a:noFill/>
        </p:spPr>
        <p:txBody>
          <a:bodyPr/>
          <a:lstStyle/>
          <a:p>
            <a:pPr algn="ctr" eaLnBrk="1" hangingPunct="1"/>
            <a:r>
              <a:rPr lang="en-US" sz="6000" b="1" u="sng" cap="none" dirty="0" smtClean="0"/>
              <a:t>Los </a:t>
            </a:r>
            <a:r>
              <a:rPr lang="en-US" sz="6000" b="1" u="sng" cap="none" dirty="0" err="1" smtClean="0"/>
              <a:t>números</a:t>
            </a:r>
            <a:endParaRPr lang="en-US" sz="6000" b="1" u="sng" cap="none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320800" y="1643062"/>
            <a:ext cx="67056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 smtClean="0">
                <a:latin typeface="+mj-lt"/>
              </a:rPr>
              <a:t>You </a:t>
            </a:r>
            <a:r>
              <a:rPr lang="en-US" sz="2400" i="1" dirty="0">
                <a:latin typeface="+mj-lt"/>
              </a:rPr>
              <a:t>have 47 seconds to look at the screen and memorize all of the numbers that are there.</a:t>
            </a:r>
          </a:p>
          <a:p>
            <a:pPr>
              <a:defRPr/>
            </a:pPr>
            <a:endParaRPr lang="en-US" sz="2400" i="1" dirty="0">
              <a:latin typeface="+mj-lt"/>
            </a:endParaRPr>
          </a:p>
          <a:p>
            <a:pPr>
              <a:defRPr/>
            </a:pPr>
            <a:r>
              <a:rPr lang="en-US" sz="2400" i="1" dirty="0">
                <a:latin typeface="+mj-lt"/>
              </a:rPr>
              <a:t>I will take ONE number away, and you need to </a:t>
            </a:r>
            <a:r>
              <a:rPr lang="en-US" sz="2400" i="1" dirty="0" smtClean="0">
                <a:latin typeface="+mj-lt"/>
              </a:rPr>
              <a:t>write  </a:t>
            </a:r>
            <a:r>
              <a:rPr lang="en-US" sz="2400" i="1" dirty="0">
                <a:latin typeface="+mj-lt"/>
              </a:rPr>
              <a:t>EN ESPAÑOL what number that </a:t>
            </a:r>
            <a:r>
              <a:rPr lang="en-US" sz="2400" i="1" dirty="0" smtClean="0">
                <a:latin typeface="+mj-lt"/>
              </a:rPr>
              <a:t>is on your paper.</a:t>
            </a:r>
          </a:p>
          <a:p>
            <a:pPr>
              <a:defRPr/>
            </a:pPr>
            <a:endParaRPr lang="en-US" sz="2400" i="1" dirty="0" smtClean="0">
              <a:latin typeface="+mj-lt"/>
            </a:endParaRPr>
          </a:p>
          <a:p>
            <a:pPr>
              <a:defRPr/>
            </a:pPr>
            <a:r>
              <a:rPr lang="en-US" sz="2400" i="1" dirty="0" smtClean="0">
                <a:latin typeface="+mj-lt"/>
              </a:rPr>
              <a:t>When all of the bubbles have popped, </a:t>
            </a:r>
            <a:r>
              <a:rPr lang="en-US" sz="2400" i="1" smtClean="0">
                <a:latin typeface="+mj-lt"/>
              </a:rPr>
              <a:t>time is up!</a:t>
            </a:r>
            <a:endParaRPr lang="en-US" sz="2400" i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755650" y="836613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0000"/>
                </a:solidFill>
                <a:latin typeface="Arial Black" pitchFamily="34" charset="0"/>
              </a:rPr>
              <a:t>16</a:t>
            </a:r>
            <a:endParaRPr lang="en-US" sz="80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2971800" y="908050"/>
            <a:ext cx="1828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6600"/>
                </a:solidFill>
                <a:latin typeface="Arial Black" pitchFamily="34" charset="0"/>
              </a:rPr>
              <a:t>10</a:t>
            </a:r>
            <a:endParaRPr lang="en-US" sz="800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5580063" y="620713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latin typeface="Arial Black" pitchFamily="34" charset="0"/>
              </a:rPr>
              <a:t>14</a:t>
            </a:r>
            <a:endParaRPr lang="en-US" sz="8000">
              <a:latin typeface="Arial Black" pitchFamily="34" charset="0"/>
            </a:endParaRP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4191000" y="5300663"/>
            <a:ext cx="1892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9900"/>
                </a:solidFill>
                <a:latin typeface="Arial Black" pitchFamily="34" charset="0"/>
              </a:rPr>
              <a:t>31</a:t>
            </a:r>
            <a:endParaRPr lang="en-US" sz="800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6588125" y="206057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EE9EDF"/>
                </a:solidFill>
                <a:latin typeface="Arial Black" pitchFamily="34" charset="0"/>
              </a:rPr>
              <a:t>25</a:t>
            </a:r>
            <a:endParaRPr lang="en-US" sz="8000">
              <a:solidFill>
                <a:srgbClr val="EE9EDF"/>
              </a:solidFill>
              <a:latin typeface="Arial Black" pitchFamily="34" charset="0"/>
            </a:endParaRPr>
          </a:p>
        </p:txBody>
      </p:sp>
      <p:sp>
        <p:nvSpPr>
          <p:cNvPr id="26632" name="Text Box 12"/>
          <p:cNvSpPr txBox="1">
            <a:spLocks noChangeArrowheads="1"/>
          </p:cNvSpPr>
          <p:nvPr/>
        </p:nvSpPr>
        <p:spPr bwMode="auto">
          <a:xfrm>
            <a:off x="6781800" y="4941888"/>
            <a:ext cx="2111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00FF"/>
                </a:solidFill>
                <a:latin typeface="Arial Black" pitchFamily="34" charset="0"/>
              </a:rPr>
              <a:t>12</a:t>
            </a:r>
            <a:endParaRPr lang="en-US" sz="800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6633" name="Text Box 13"/>
          <p:cNvSpPr txBox="1">
            <a:spLocks noChangeArrowheads="1"/>
          </p:cNvSpPr>
          <p:nvPr/>
        </p:nvSpPr>
        <p:spPr bwMode="auto">
          <a:xfrm>
            <a:off x="3924300" y="2997200"/>
            <a:ext cx="2663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FF00"/>
                </a:solidFill>
                <a:latin typeface="Arial Black" pitchFamily="34" charset="0"/>
              </a:rPr>
              <a:t>19</a:t>
            </a:r>
            <a:endParaRPr lang="en-US" sz="80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6634" name="Text Box 16"/>
          <p:cNvSpPr txBox="1">
            <a:spLocks noChangeArrowheads="1"/>
          </p:cNvSpPr>
          <p:nvPr/>
        </p:nvSpPr>
        <p:spPr bwMode="auto">
          <a:xfrm>
            <a:off x="1654175" y="2482850"/>
            <a:ext cx="1655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folHlink"/>
                </a:solidFill>
                <a:latin typeface="Arial Black" pitchFamily="34" charset="0"/>
              </a:rPr>
              <a:t>8</a:t>
            </a:r>
            <a:endParaRPr lang="en-US" sz="8000">
              <a:solidFill>
                <a:schemeClr val="folHlink"/>
              </a:solidFill>
              <a:latin typeface="Arial Black" pitchFamily="34" charset="0"/>
            </a:endParaRPr>
          </a:p>
        </p:txBody>
      </p:sp>
      <p:sp>
        <p:nvSpPr>
          <p:cNvPr id="26635" name="Text Box 4"/>
          <p:cNvSpPr txBox="1">
            <a:spLocks noChangeArrowheads="1"/>
          </p:cNvSpPr>
          <p:nvPr/>
        </p:nvSpPr>
        <p:spPr bwMode="auto">
          <a:xfrm>
            <a:off x="2197100" y="4286250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accent2"/>
                </a:solidFill>
                <a:latin typeface="Arial Black" pitchFamily="34" charset="0"/>
              </a:rPr>
              <a:t>27</a:t>
            </a:r>
            <a:endParaRPr lang="en-US" sz="80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26636" name="Text Box 7"/>
          <p:cNvSpPr txBox="1">
            <a:spLocks noChangeArrowheads="1"/>
          </p:cNvSpPr>
          <p:nvPr/>
        </p:nvSpPr>
        <p:spPr bwMode="auto">
          <a:xfrm>
            <a:off x="5732463" y="379412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8000">
                <a:solidFill>
                  <a:srgbClr val="8CFC72"/>
                </a:solidFill>
                <a:latin typeface="Arial Black" pitchFamily="34" charset="0"/>
              </a:rPr>
              <a:t>23</a:t>
            </a:r>
          </a:p>
        </p:txBody>
      </p:sp>
      <p:sp>
        <p:nvSpPr>
          <p:cNvPr id="26637" name="Rectangle 13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cap="non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755650" y="836613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0000"/>
                </a:solidFill>
                <a:latin typeface="Arial Black" pitchFamily="34" charset="0"/>
              </a:rPr>
              <a:t>16</a:t>
            </a:r>
            <a:endParaRPr lang="en-US" sz="80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2971800" y="908050"/>
            <a:ext cx="1828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6600"/>
                </a:solidFill>
                <a:latin typeface="Arial Black" pitchFamily="34" charset="0"/>
              </a:rPr>
              <a:t>10</a:t>
            </a:r>
            <a:endParaRPr lang="en-US" sz="800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5580063" y="620713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latin typeface="Arial Black" pitchFamily="34" charset="0"/>
              </a:rPr>
              <a:t>14</a:t>
            </a:r>
            <a:endParaRPr lang="en-US" sz="8000">
              <a:latin typeface="Arial Black" pitchFamily="34" charset="0"/>
            </a:endParaRP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4191000" y="5300663"/>
            <a:ext cx="1892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9900"/>
                </a:solidFill>
                <a:latin typeface="Arial Black" pitchFamily="34" charset="0"/>
              </a:rPr>
              <a:t>31</a:t>
            </a:r>
            <a:endParaRPr lang="en-US" sz="800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6588125" y="206057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EE9EDF"/>
                </a:solidFill>
                <a:latin typeface="Arial Black" pitchFamily="34" charset="0"/>
              </a:rPr>
              <a:t>25</a:t>
            </a:r>
            <a:endParaRPr lang="en-US" sz="8000">
              <a:solidFill>
                <a:srgbClr val="EE9EDF"/>
              </a:solidFill>
              <a:latin typeface="Arial Black" pitchFamily="34" charset="0"/>
            </a:endParaRPr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6781800" y="4941888"/>
            <a:ext cx="2111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00FF"/>
                </a:solidFill>
                <a:latin typeface="Arial Black" pitchFamily="34" charset="0"/>
              </a:rPr>
              <a:t>12</a:t>
            </a:r>
            <a:endParaRPr lang="en-US" sz="800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7657" name="Text Box 16"/>
          <p:cNvSpPr txBox="1">
            <a:spLocks noChangeArrowheads="1"/>
          </p:cNvSpPr>
          <p:nvPr/>
        </p:nvSpPr>
        <p:spPr bwMode="auto">
          <a:xfrm>
            <a:off x="1654175" y="2482850"/>
            <a:ext cx="1655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folHlink"/>
                </a:solidFill>
                <a:latin typeface="Arial Black" pitchFamily="34" charset="0"/>
              </a:rPr>
              <a:t>8</a:t>
            </a:r>
            <a:endParaRPr lang="en-US" sz="8000">
              <a:solidFill>
                <a:schemeClr val="folHlink"/>
              </a:solidFill>
              <a:latin typeface="Arial Black" pitchFamily="34" charset="0"/>
            </a:endParaRPr>
          </a:p>
        </p:txBody>
      </p:sp>
      <p:sp>
        <p:nvSpPr>
          <p:cNvPr id="27658" name="Text Box 4"/>
          <p:cNvSpPr txBox="1">
            <a:spLocks noChangeArrowheads="1"/>
          </p:cNvSpPr>
          <p:nvPr/>
        </p:nvSpPr>
        <p:spPr bwMode="auto">
          <a:xfrm>
            <a:off x="2197100" y="4286250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accent2"/>
                </a:solidFill>
                <a:latin typeface="Arial Black" pitchFamily="34" charset="0"/>
              </a:rPr>
              <a:t>27</a:t>
            </a:r>
            <a:endParaRPr lang="en-US" sz="80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27659" name="Text Box 7"/>
          <p:cNvSpPr txBox="1">
            <a:spLocks noChangeArrowheads="1"/>
          </p:cNvSpPr>
          <p:nvPr/>
        </p:nvSpPr>
        <p:spPr bwMode="auto">
          <a:xfrm>
            <a:off x="5732463" y="379412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8000">
                <a:solidFill>
                  <a:srgbClr val="8CFC72"/>
                </a:solidFill>
                <a:latin typeface="Arial Black" pitchFamily="34" charset="0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GB" sz="9600">
                <a:latin typeface="Comic Sans MS" pitchFamily="66" charset="0"/>
              </a:rPr>
              <a:t>19</a:t>
            </a:r>
            <a:endParaRPr lang="en-US" sz="9600">
              <a:latin typeface="Comic Sans MS" pitchFamily="66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6705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12" charset="0"/>
              </a:rPr>
              <a:t>diecinueve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755650" y="836613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0000"/>
                </a:solidFill>
                <a:latin typeface="Arial Black" pitchFamily="34" charset="0"/>
              </a:rPr>
              <a:t>16</a:t>
            </a:r>
            <a:endParaRPr lang="en-US" sz="80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2971800" y="908050"/>
            <a:ext cx="1828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6600"/>
                </a:solidFill>
                <a:latin typeface="Arial Black" pitchFamily="34" charset="0"/>
              </a:rPr>
              <a:t>10</a:t>
            </a:r>
            <a:endParaRPr lang="en-US" sz="800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5580063" y="620713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latin typeface="Arial Black" pitchFamily="34" charset="0"/>
              </a:rPr>
              <a:t>14</a:t>
            </a:r>
            <a:endParaRPr lang="en-US" sz="8000">
              <a:latin typeface="Arial Black" pitchFamily="34" charset="0"/>
            </a:endParaRPr>
          </a:p>
        </p:txBody>
      </p:sp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4191000" y="5300663"/>
            <a:ext cx="1892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9900"/>
                </a:solidFill>
                <a:latin typeface="Arial Black" pitchFamily="34" charset="0"/>
              </a:rPr>
              <a:t>31</a:t>
            </a:r>
            <a:endParaRPr lang="en-US" sz="800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6588125" y="206057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EE9EDF"/>
                </a:solidFill>
                <a:latin typeface="Arial Black" pitchFamily="34" charset="0"/>
              </a:rPr>
              <a:t>25</a:t>
            </a:r>
            <a:endParaRPr lang="en-US" sz="8000">
              <a:solidFill>
                <a:srgbClr val="EE9EDF"/>
              </a:solidFill>
              <a:latin typeface="Arial Black" pitchFamily="34" charset="0"/>
            </a:endParaRPr>
          </a:p>
        </p:txBody>
      </p:sp>
      <p:sp>
        <p:nvSpPr>
          <p:cNvPr id="29704" name="Text Box 13"/>
          <p:cNvSpPr txBox="1">
            <a:spLocks noChangeArrowheads="1"/>
          </p:cNvSpPr>
          <p:nvPr/>
        </p:nvSpPr>
        <p:spPr bwMode="auto">
          <a:xfrm>
            <a:off x="3924300" y="2997200"/>
            <a:ext cx="2663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FF00"/>
                </a:solidFill>
                <a:latin typeface="Arial Black" pitchFamily="34" charset="0"/>
              </a:rPr>
              <a:t>19</a:t>
            </a:r>
            <a:endParaRPr lang="en-US" sz="80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9705" name="Text Box 16"/>
          <p:cNvSpPr txBox="1">
            <a:spLocks noChangeArrowheads="1"/>
          </p:cNvSpPr>
          <p:nvPr/>
        </p:nvSpPr>
        <p:spPr bwMode="auto">
          <a:xfrm>
            <a:off x="1654175" y="2482850"/>
            <a:ext cx="1655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folHlink"/>
                </a:solidFill>
                <a:latin typeface="Arial Black" pitchFamily="34" charset="0"/>
              </a:rPr>
              <a:t>8</a:t>
            </a:r>
            <a:endParaRPr lang="en-US" sz="8000">
              <a:solidFill>
                <a:schemeClr val="folHlink"/>
              </a:solidFill>
              <a:latin typeface="Arial Black" pitchFamily="34" charset="0"/>
            </a:endParaRPr>
          </a:p>
        </p:txBody>
      </p:sp>
      <p:sp>
        <p:nvSpPr>
          <p:cNvPr id="29706" name="Text Box 4"/>
          <p:cNvSpPr txBox="1">
            <a:spLocks noChangeArrowheads="1"/>
          </p:cNvSpPr>
          <p:nvPr/>
        </p:nvSpPr>
        <p:spPr bwMode="auto">
          <a:xfrm>
            <a:off x="2197100" y="4286250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accent2"/>
                </a:solidFill>
                <a:latin typeface="Arial Black" pitchFamily="34" charset="0"/>
              </a:rPr>
              <a:t>27</a:t>
            </a:r>
            <a:endParaRPr lang="en-US" sz="80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29707" name="Text Box 7"/>
          <p:cNvSpPr txBox="1">
            <a:spLocks noChangeArrowheads="1"/>
          </p:cNvSpPr>
          <p:nvPr/>
        </p:nvSpPr>
        <p:spPr bwMode="auto">
          <a:xfrm>
            <a:off x="5732463" y="379412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8000">
                <a:solidFill>
                  <a:srgbClr val="8CFC72"/>
                </a:solidFill>
                <a:latin typeface="Arial Black" pitchFamily="34" charset="0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GB" sz="9600">
                <a:latin typeface="Comic Sans MS" pitchFamily="66" charset="0"/>
              </a:rPr>
              <a:t>12</a:t>
            </a:r>
            <a:endParaRPr lang="en-US" sz="9600">
              <a:latin typeface="Comic Sans MS" pitchFamily="66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495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12" charset="0"/>
              </a:rPr>
              <a:t>doce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755650" y="836613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0000"/>
                </a:solidFill>
                <a:latin typeface="Arial Black" pitchFamily="34" charset="0"/>
              </a:rPr>
              <a:t>16</a:t>
            </a:r>
            <a:endParaRPr lang="en-US" sz="80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2971800" y="908050"/>
            <a:ext cx="1828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6600"/>
                </a:solidFill>
                <a:latin typeface="Arial Black" pitchFamily="34" charset="0"/>
              </a:rPr>
              <a:t>10</a:t>
            </a:r>
            <a:endParaRPr lang="en-US" sz="800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5580063" y="620713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latin typeface="Arial Black" pitchFamily="34" charset="0"/>
              </a:rPr>
              <a:t>14</a:t>
            </a:r>
            <a:endParaRPr lang="en-US" sz="8000">
              <a:latin typeface="Arial Black" pitchFamily="34" charset="0"/>
            </a:endParaRPr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4191000" y="5300663"/>
            <a:ext cx="1892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9900"/>
                </a:solidFill>
                <a:latin typeface="Arial Black" pitchFamily="34" charset="0"/>
              </a:rPr>
              <a:t>31</a:t>
            </a:r>
            <a:endParaRPr lang="en-US" sz="800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31751" name="Text Box 12"/>
          <p:cNvSpPr txBox="1">
            <a:spLocks noChangeArrowheads="1"/>
          </p:cNvSpPr>
          <p:nvPr/>
        </p:nvSpPr>
        <p:spPr bwMode="auto">
          <a:xfrm>
            <a:off x="6781800" y="4941888"/>
            <a:ext cx="2111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00FF"/>
                </a:solidFill>
                <a:latin typeface="Arial Black" pitchFamily="34" charset="0"/>
              </a:rPr>
              <a:t>12</a:t>
            </a:r>
            <a:endParaRPr lang="en-US" sz="800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1752" name="Text Box 13"/>
          <p:cNvSpPr txBox="1">
            <a:spLocks noChangeArrowheads="1"/>
          </p:cNvSpPr>
          <p:nvPr/>
        </p:nvSpPr>
        <p:spPr bwMode="auto">
          <a:xfrm>
            <a:off x="3924300" y="2997200"/>
            <a:ext cx="2663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FF00"/>
                </a:solidFill>
                <a:latin typeface="Arial Black" pitchFamily="34" charset="0"/>
              </a:rPr>
              <a:t>19</a:t>
            </a:r>
            <a:endParaRPr lang="en-US" sz="80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1753" name="Text Box 16"/>
          <p:cNvSpPr txBox="1">
            <a:spLocks noChangeArrowheads="1"/>
          </p:cNvSpPr>
          <p:nvPr/>
        </p:nvSpPr>
        <p:spPr bwMode="auto">
          <a:xfrm>
            <a:off x="1654175" y="2482850"/>
            <a:ext cx="1655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folHlink"/>
                </a:solidFill>
                <a:latin typeface="Arial Black" pitchFamily="34" charset="0"/>
              </a:rPr>
              <a:t>8</a:t>
            </a:r>
            <a:endParaRPr lang="en-US" sz="8000">
              <a:solidFill>
                <a:schemeClr val="folHlink"/>
              </a:solidFill>
              <a:latin typeface="Arial Black" pitchFamily="34" charset="0"/>
            </a:endParaRPr>
          </a:p>
        </p:txBody>
      </p:sp>
      <p:sp>
        <p:nvSpPr>
          <p:cNvPr id="31754" name="Text Box 4"/>
          <p:cNvSpPr txBox="1">
            <a:spLocks noChangeArrowheads="1"/>
          </p:cNvSpPr>
          <p:nvPr/>
        </p:nvSpPr>
        <p:spPr bwMode="auto">
          <a:xfrm>
            <a:off x="2197100" y="4286250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accent2"/>
                </a:solidFill>
                <a:latin typeface="Arial Black" pitchFamily="34" charset="0"/>
              </a:rPr>
              <a:t>27</a:t>
            </a:r>
            <a:endParaRPr lang="en-US" sz="80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1755" name="Text Box 7"/>
          <p:cNvSpPr txBox="1">
            <a:spLocks noChangeArrowheads="1"/>
          </p:cNvSpPr>
          <p:nvPr/>
        </p:nvSpPr>
        <p:spPr bwMode="auto">
          <a:xfrm>
            <a:off x="5732463" y="379412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8000">
                <a:solidFill>
                  <a:srgbClr val="8CFC72"/>
                </a:solidFill>
                <a:latin typeface="Arial Black" pitchFamily="34" charset="0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GB" sz="9600">
                <a:solidFill>
                  <a:schemeClr val="accent1"/>
                </a:solidFill>
                <a:latin typeface="Comic Sans MS" pitchFamily="66" charset="0"/>
              </a:rPr>
              <a:t>25</a:t>
            </a:r>
            <a:endParaRPr lang="en-US" sz="960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7162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12" charset="0"/>
              </a:rPr>
              <a:t>veinticinco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</a:rPr>
              <a:t>ANUNCIOS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Quarterly Test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Tuesday</a:t>
            </a:r>
            <a:r>
              <a:rPr lang="en-US" b="1" dirty="0" smtClean="0"/>
              <a:t>, January 13- B </a:t>
            </a:r>
            <a:r>
              <a:rPr lang="en-US" b="1" dirty="0" smtClean="0"/>
              <a:t>Day</a:t>
            </a:r>
          </a:p>
          <a:p>
            <a:pPr algn="ctr">
              <a:buNone/>
            </a:pPr>
            <a:r>
              <a:rPr lang="en-US" b="1" dirty="0" smtClean="0"/>
              <a:t>Wednesday, January 14-A Day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755650" y="836613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0000"/>
                </a:solidFill>
                <a:latin typeface="Arial Black" pitchFamily="34" charset="0"/>
              </a:rPr>
              <a:t>16</a:t>
            </a:r>
            <a:endParaRPr lang="en-US" sz="80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2971800" y="908050"/>
            <a:ext cx="1828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6600"/>
                </a:solidFill>
                <a:latin typeface="Arial Black" pitchFamily="34" charset="0"/>
              </a:rPr>
              <a:t>10</a:t>
            </a:r>
            <a:endParaRPr lang="en-US" sz="800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5580063" y="620713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latin typeface="Arial Black" pitchFamily="34" charset="0"/>
              </a:rPr>
              <a:t>14</a:t>
            </a:r>
            <a:endParaRPr lang="en-US" sz="8000">
              <a:latin typeface="Arial Black" pitchFamily="34" charset="0"/>
            </a:endParaRP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4191000" y="5300663"/>
            <a:ext cx="1892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9900"/>
                </a:solidFill>
                <a:latin typeface="Arial Black" pitchFamily="34" charset="0"/>
              </a:rPr>
              <a:t>31</a:t>
            </a:r>
            <a:endParaRPr lang="en-US" sz="800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6588125" y="206057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EE9EDF"/>
                </a:solidFill>
                <a:latin typeface="Arial Black" pitchFamily="34" charset="0"/>
              </a:rPr>
              <a:t>25</a:t>
            </a:r>
            <a:endParaRPr lang="en-US" sz="8000">
              <a:solidFill>
                <a:srgbClr val="EE9EDF"/>
              </a:solidFill>
              <a:latin typeface="Arial Black" pitchFamily="34" charset="0"/>
            </a:endParaRPr>
          </a:p>
        </p:txBody>
      </p:sp>
      <p:sp>
        <p:nvSpPr>
          <p:cNvPr id="33800" name="Text Box 12"/>
          <p:cNvSpPr txBox="1">
            <a:spLocks noChangeArrowheads="1"/>
          </p:cNvSpPr>
          <p:nvPr/>
        </p:nvSpPr>
        <p:spPr bwMode="auto">
          <a:xfrm>
            <a:off x="6781800" y="4941888"/>
            <a:ext cx="2111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00FF"/>
                </a:solidFill>
                <a:latin typeface="Arial Black" pitchFamily="34" charset="0"/>
              </a:rPr>
              <a:t>12</a:t>
            </a:r>
            <a:endParaRPr lang="en-US" sz="800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3801" name="Text Box 13"/>
          <p:cNvSpPr txBox="1">
            <a:spLocks noChangeArrowheads="1"/>
          </p:cNvSpPr>
          <p:nvPr/>
        </p:nvSpPr>
        <p:spPr bwMode="auto">
          <a:xfrm>
            <a:off x="3924300" y="2997200"/>
            <a:ext cx="2663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FF00"/>
                </a:solidFill>
                <a:latin typeface="Arial Black" pitchFamily="34" charset="0"/>
              </a:rPr>
              <a:t>19</a:t>
            </a:r>
            <a:endParaRPr lang="en-US" sz="80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3802" name="Text Box 4"/>
          <p:cNvSpPr txBox="1">
            <a:spLocks noChangeArrowheads="1"/>
          </p:cNvSpPr>
          <p:nvPr/>
        </p:nvSpPr>
        <p:spPr bwMode="auto">
          <a:xfrm>
            <a:off x="2197100" y="4286250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accent2"/>
                </a:solidFill>
                <a:latin typeface="Arial Black" pitchFamily="34" charset="0"/>
              </a:rPr>
              <a:t>27</a:t>
            </a:r>
            <a:endParaRPr lang="en-US" sz="80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3803" name="Text Box 7"/>
          <p:cNvSpPr txBox="1">
            <a:spLocks noChangeArrowheads="1"/>
          </p:cNvSpPr>
          <p:nvPr/>
        </p:nvSpPr>
        <p:spPr bwMode="auto">
          <a:xfrm>
            <a:off x="5732463" y="379412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8000">
                <a:solidFill>
                  <a:srgbClr val="8CFC72"/>
                </a:solidFill>
                <a:latin typeface="Arial Black" pitchFamily="34" charset="0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GB" sz="9600">
                <a:latin typeface="Comic Sans MS" pitchFamily="66" charset="0"/>
              </a:rPr>
              <a:t>8</a:t>
            </a:r>
            <a:endParaRPr lang="en-US" sz="9600">
              <a:latin typeface="Comic Sans MS" pitchFamily="66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7162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>
                <a:latin typeface="Century Schoolbook" pitchFamily="-112" charset="0"/>
              </a:rPr>
              <a:t>   ocho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755650" y="836613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0000"/>
                </a:solidFill>
                <a:latin typeface="Arial Black" pitchFamily="34" charset="0"/>
              </a:rPr>
              <a:t>16</a:t>
            </a:r>
            <a:endParaRPr lang="en-US" sz="80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2971800" y="908050"/>
            <a:ext cx="1828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6600"/>
                </a:solidFill>
                <a:latin typeface="Arial Black" pitchFamily="34" charset="0"/>
              </a:rPr>
              <a:t>10</a:t>
            </a:r>
            <a:endParaRPr lang="en-US" sz="800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5580063" y="620713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latin typeface="Arial Black" pitchFamily="34" charset="0"/>
              </a:rPr>
              <a:t>14</a:t>
            </a:r>
            <a:endParaRPr lang="en-US" sz="8000">
              <a:latin typeface="Arial Black" pitchFamily="34" charset="0"/>
            </a:endParaRPr>
          </a:p>
        </p:txBody>
      </p:sp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5846" name="Text Box 9"/>
          <p:cNvSpPr txBox="1">
            <a:spLocks noChangeArrowheads="1"/>
          </p:cNvSpPr>
          <p:nvPr/>
        </p:nvSpPr>
        <p:spPr bwMode="auto">
          <a:xfrm>
            <a:off x="4191000" y="5300663"/>
            <a:ext cx="1892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9900"/>
                </a:solidFill>
                <a:latin typeface="Arial Black" pitchFamily="34" charset="0"/>
              </a:rPr>
              <a:t>31</a:t>
            </a:r>
            <a:endParaRPr lang="en-US" sz="800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6588125" y="206057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EE9EDF"/>
                </a:solidFill>
                <a:latin typeface="Arial Black" pitchFamily="34" charset="0"/>
              </a:rPr>
              <a:t>25</a:t>
            </a:r>
            <a:endParaRPr lang="en-US" sz="8000">
              <a:solidFill>
                <a:srgbClr val="EE9EDF"/>
              </a:solidFill>
              <a:latin typeface="Arial Black" pitchFamily="34" charset="0"/>
            </a:endParaRPr>
          </a:p>
        </p:txBody>
      </p:sp>
      <p:sp>
        <p:nvSpPr>
          <p:cNvPr id="35848" name="Text Box 12"/>
          <p:cNvSpPr txBox="1">
            <a:spLocks noChangeArrowheads="1"/>
          </p:cNvSpPr>
          <p:nvPr/>
        </p:nvSpPr>
        <p:spPr bwMode="auto">
          <a:xfrm>
            <a:off x="6781800" y="4941888"/>
            <a:ext cx="2111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00FF"/>
                </a:solidFill>
                <a:latin typeface="Arial Black" pitchFamily="34" charset="0"/>
              </a:rPr>
              <a:t>12</a:t>
            </a:r>
            <a:endParaRPr lang="en-US" sz="800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5849" name="Text Box 13"/>
          <p:cNvSpPr txBox="1">
            <a:spLocks noChangeArrowheads="1"/>
          </p:cNvSpPr>
          <p:nvPr/>
        </p:nvSpPr>
        <p:spPr bwMode="auto">
          <a:xfrm>
            <a:off x="3924300" y="2997200"/>
            <a:ext cx="2663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FF00"/>
                </a:solidFill>
                <a:latin typeface="Arial Black" pitchFamily="34" charset="0"/>
              </a:rPr>
              <a:t>19</a:t>
            </a:r>
            <a:endParaRPr lang="en-US" sz="80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5850" name="Text Box 16"/>
          <p:cNvSpPr txBox="1">
            <a:spLocks noChangeArrowheads="1"/>
          </p:cNvSpPr>
          <p:nvPr/>
        </p:nvSpPr>
        <p:spPr bwMode="auto">
          <a:xfrm>
            <a:off x="1654175" y="2482850"/>
            <a:ext cx="1655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folHlink"/>
                </a:solidFill>
                <a:latin typeface="Arial Black" pitchFamily="34" charset="0"/>
              </a:rPr>
              <a:t>8</a:t>
            </a:r>
            <a:endParaRPr lang="en-US" sz="8000">
              <a:solidFill>
                <a:schemeClr val="folHlink"/>
              </a:solidFill>
              <a:latin typeface="Arial Black" pitchFamily="34" charset="0"/>
            </a:endParaRPr>
          </a:p>
        </p:txBody>
      </p:sp>
      <p:sp>
        <p:nvSpPr>
          <p:cNvPr id="35851" name="Text Box 7"/>
          <p:cNvSpPr txBox="1">
            <a:spLocks noChangeArrowheads="1"/>
          </p:cNvSpPr>
          <p:nvPr/>
        </p:nvSpPr>
        <p:spPr bwMode="auto">
          <a:xfrm>
            <a:off x="5732463" y="379412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8000">
                <a:solidFill>
                  <a:srgbClr val="8CFC72"/>
                </a:solidFill>
                <a:latin typeface="Arial Black" pitchFamily="34" charset="0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GB" sz="9600">
                <a:latin typeface="Comic Sans MS" pitchFamily="66" charset="0"/>
              </a:rPr>
              <a:t>27</a:t>
            </a:r>
            <a:endParaRPr lang="en-US" sz="9600">
              <a:latin typeface="Comic Sans MS" pitchFamily="66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6400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12" charset="0"/>
              </a:rPr>
              <a:t>veintisiete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755650" y="836613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0000"/>
                </a:solidFill>
                <a:latin typeface="Arial Black" pitchFamily="34" charset="0"/>
              </a:rPr>
              <a:t>16</a:t>
            </a:r>
            <a:endParaRPr lang="en-US" sz="80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2971800" y="908050"/>
            <a:ext cx="1828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6600"/>
                </a:solidFill>
                <a:latin typeface="Arial Black" pitchFamily="34" charset="0"/>
              </a:rPr>
              <a:t>10</a:t>
            </a:r>
            <a:endParaRPr lang="en-US" sz="800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5580063" y="620713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latin typeface="Arial Black" pitchFamily="34" charset="0"/>
              </a:rPr>
              <a:t>14</a:t>
            </a:r>
            <a:endParaRPr lang="en-US" sz="8000">
              <a:latin typeface="Arial Black" pitchFamily="34" charset="0"/>
            </a:endParaRPr>
          </a:p>
        </p:txBody>
      </p:sp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6588125" y="206057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EE9EDF"/>
                </a:solidFill>
                <a:latin typeface="Arial Black" pitchFamily="34" charset="0"/>
              </a:rPr>
              <a:t>25</a:t>
            </a:r>
            <a:endParaRPr lang="en-US" sz="8000">
              <a:solidFill>
                <a:srgbClr val="EE9EDF"/>
              </a:solidFill>
              <a:latin typeface="Arial Black" pitchFamily="34" charset="0"/>
            </a:endParaRPr>
          </a:p>
        </p:txBody>
      </p:sp>
      <p:sp>
        <p:nvSpPr>
          <p:cNvPr id="37895" name="Text Box 12"/>
          <p:cNvSpPr txBox="1">
            <a:spLocks noChangeArrowheads="1"/>
          </p:cNvSpPr>
          <p:nvPr/>
        </p:nvSpPr>
        <p:spPr bwMode="auto">
          <a:xfrm>
            <a:off x="6781800" y="4941888"/>
            <a:ext cx="2111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00FF"/>
                </a:solidFill>
                <a:latin typeface="Arial Black" pitchFamily="34" charset="0"/>
              </a:rPr>
              <a:t>12</a:t>
            </a:r>
            <a:endParaRPr lang="en-US" sz="800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7896" name="Text Box 13"/>
          <p:cNvSpPr txBox="1">
            <a:spLocks noChangeArrowheads="1"/>
          </p:cNvSpPr>
          <p:nvPr/>
        </p:nvSpPr>
        <p:spPr bwMode="auto">
          <a:xfrm>
            <a:off x="3924300" y="2997200"/>
            <a:ext cx="2663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FF00"/>
                </a:solidFill>
                <a:latin typeface="Arial Black" pitchFamily="34" charset="0"/>
              </a:rPr>
              <a:t>19</a:t>
            </a:r>
            <a:endParaRPr lang="en-US" sz="80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7897" name="Text Box 16"/>
          <p:cNvSpPr txBox="1">
            <a:spLocks noChangeArrowheads="1"/>
          </p:cNvSpPr>
          <p:nvPr/>
        </p:nvSpPr>
        <p:spPr bwMode="auto">
          <a:xfrm>
            <a:off x="1654175" y="2482850"/>
            <a:ext cx="1655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folHlink"/>
                </a:solidFill>
                <a:latin typeface="Arial Black" pitchFamily="34" charset="0"/>
              </a:rPr>
              <a:t>8</a:t>
            </a:r>
            <a:endParaRPr lang="en-US" sz="8000">
              <a:solidFill>
                <a:schemeClr val="folHlink"/>
              </a:solidFill>
              <a:latin typeface="Arial Black" pitchFamily="34" charset="0"/>
            </a:endParaRPr>
          </a:p>
        </p:txBody>
      </p:sp>
      <p:sp>
        <p:nvSpPr>
          <p:cNvPr id="37898" name="Text Box 4"/>
          <p:cNvSpPr txBox="1">
            <a:spLocks noChangeArrowheads="1"/>
          </p:cNvSpPr>
          <p:nvPr/>
        </p:nvSpPr>
        <p:spPr bwMode="auto">
          <a:xfrm>
            <a:off x="2197100" y="4286250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accent2"/>
                </a:solidFill>
                <a:latin typeface="Arial Black" pitchFamily="34" charset="0"/>
              </a:rPr>
              <a:t>27</a:t>
            </a:r>
            <a:endParaRPr lang="en-US" sz="80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7899" name="Text Box 7"/>
          <p:cNvSpPr txBox="1">
            <a:spLocks noChangeArrowheads="1"/>
          </p:cNvSpPr>
          <p:nvPr/>
        </p:nvSpPr>
        <p:spPr bwMode="auto">
          <a:xfrm>
            <a:off x="5732463" y="379412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8000">
                <a:solidFill>
                  <a:srgbClr val="8CFC72"/>
                </a:solidFill>
                <a:latin typeface="Arial Black" pitchFamily="34" charset="0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GB" sz="9600">
                <a:latin typeface="Comic Sans MS" pitchFamily="66" charset="0"/>
              </a:rPr>
              <a:t>31</a:t>
            </a:r>
            <a:endParaRPr lang="en-US" sz="9600">
              <a:latin typeface="Comic Sans MS" pitchFamily="66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52400" y="4800600"/>
            <a:ext cx="8991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12" charset="0"/>
              </a:rPr>
              <a:t>treinta y uno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755650" y="836613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0000"/>
                </a:solidFill>
                <a:latin typeface="Arial Black" pitchFamily="34" charset="0"/>
              </a:rPr>
              <a:t>16</a:t>
            </a:r>
            <a:endParaRPr lang="en-US" sz="80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9939" name="Text Box 7"/>
          <p:cNvSpPr txBox="1">
            <a:spLocks noChangeArrowheads="1"/>
          </p:cNvSpPr>
          <p:nvPr/>
        </p:nvSpPr>
        <p:spPr bwMode="auto">
          <a:xfrm>
            <a:off x="5580063" y="620713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latin typeface="Arial Black" pitchFamily="34" charset="0"/>
              </a:rPr>
              <a:t>14</a:t>
            </a:r>
            <a:endParaRPr lang="en-US" sz="8000">
              <a:latin typeface="Arial Black" pitchFamily="34" charset="0"/>
            </a:endParaRPr>
          </a:p>
        </p:txBody>
      </p:sp>
      <p:sp>
        <p:nvSpPr>
          <p:cNvPr id="39940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9941" name="Text Box 9"/>
          <p:cNvSpPr txBox="1">
            <a:spLocks noChangeArrowheads="1"/>
          </p:cNvSpPr>
          <p:nvPr/>
        </p:nvSpPr>
        <p:spPr bwMode="auto">
          <a:xfrm>
            <a:off x="4191000" y="5300663"/>
            <a:ext cx="1892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9900"/>
                </a:solidFill>
                <a:latin typeface="Arial Black" pitchFamily="34" charset="0"/>
              </a:rPr>
              <a:t>31</a:t>
            </a:r>
            <a:endParaRPr lang="en-US" sz="800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39942" name="Text Box 10"/>
          <p:cNvSpPr txBox="1">
            <a:spLocks noChangeArrowheads="1"/>
          </p:cNvSpPr>
          <p:nvPr/>
        </p:nvSpPr>
        <p:spPr bwMode="auto">
          <a:xfrm>
            <a:off x="6588125" y="206057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EE9EDF"/>
                </a:solidFill>
                <a:latin typeface="Arial Black" pitchFamily="34" charset="0"/>
              </a:rPr>
              <a:t>25</a:t>
            </a:r>
            <a:endParaRPr lang="en-US" sz="8000">
              <a:solidFill>
                <a:srgbClr val="EE9EDF"/>
              </a:solidFill>
              <a:latin typeface="Arial Black" pitchFamily="34" charset="0"/>
            </a:endParaRPr>
          </a:p>
        </p:txBody>
      </p:sp>
      <p:sp>
        <p:nvSpPr>
          <p:cNvPr id="39943" name="Text Box 12"/>
          <p:cNvSpPr txBox="1">
            <a:spLocks noChangeArrowheads="1"/>
          </p:cNvSpPr>
          <p:nvPr/>
        </p:nvSpPr>
        <p:spPr bwMode="auto">
          <a:xfrm>
            <a:off x="6781800" y="4941888"/>
            <a:ext cx="2111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00FF"/>
                </a:solidFill>
                <a:latin typeface="Arial Black" pitchFamily="34" charset="0"/>
              </a:rPr>
              <a:t>12</a:t>
            </a:r>
            <a:endParaRPr lang="en-US" sz="800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9944" name="Text Box 13"/>
          <p:cNvSpPr txBox="1">
            <a:spLocks noChangeArrowheads="1"/>
          </p:cNvSpPr>
          <p:nvPr/>
        </p:nvSpPr>
        <p:spPr bwMode="auto">
          <a:xfrm>
            <a:off x="3924300" y="2997200"/>
            <a:ext cx="2663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FF00"/>
                </a:solidFill>
                <a:latin typeface="Arial Black" pitchFamily="34" charset="0"/>
              </a:rPr>
              <a:t>19</a:t>
            </a:r>
            <a:endParaRPr lang="en-US" sz="80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9945" name="Text Box 16"/>
          <p:cNvSpPr txBox="1">
            <a:spLocks noChangeArrowheads="1"/>
          </p:cNvSpPr>
          <p:nvPr/>
        </p:nvSpPr>
        <p:spPr bwMode="auto">
          <a:xfrm>
            <a:off x="1654175" y="2482850"/>
            <a:ext cx="1655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folHlink"/>
                </a:solidFill>
                <a:latin typeface="Arial Black" pitchFamily="34" charset="0"/>
              </a:rPr>
              <a:t>8</a:t>
            </a:r>
            <a:endParaRPr lang="en-US" sz="8000">
              <a:solidFill>
                <a:schemeClr val="folHlink"/>
              </a:solidFill>
              <a:latin typeface="Arial Black" pitchFamily="34" charset="0"/>
            </a:endParaRPr>
          </a:p>
        </p:txBody>
      </p:sp>
      <p:sp>
        <p:nvSpPr>
          <p:cNvPr id="39946" name="Text Box 4"/>
          <p:cNvSpPr txBox="1">
            <a:spLocks noChangeArrowheads="1"/>
          </p:cNvSpPr>
          <p:nvPr/>
        </p:nvSpPr>
        <p:spPr bwMode="auto">
          <a:xfrm>
            <a:off x="2197100" y="4286250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accent2"/>
                </a:solidFill>
                <a:latin typeface="Arial Black" pitchFamily="34" charset="0"/>
              </a:rPr>
              <a:t>27</a:t>
            </a:r>
            <a:endParaRPr lang="en-US" sz="80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9947" name="Text Box 7"/>
          <p:cNvSpPr txBox="1">
            <a:spLocks noChangeArrowheads="1"/>
          </p:cNvSpPr>
          <p:nvPr/>
        </p:nvSpPr>
        <p:spPr bwMode="auto">
          <a:xfrm>
            <a:off x="5732463" y="379412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8000">
                <a:solidFill>
                  <a:srgbClr val="8CFC72"/>
                </a:solidFill>
                <a:latin typeface="Arial Black" pitchFamily="34" charset="0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sz="9600">
                <a:latin typeface="Comic Sans MS" pitchFamily="66" charset="0"/>
              </a:rPr>
              <a:t>10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495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12" charset="0"/>
              </a:rPr>
              <a:t>diez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755650" y="836613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0000"/>
                </a:solidFill>
                <a:latin typeface="Arial Black" pitchFamily="34" charset="0"/>
              </a:rPr>
              <a:t>16</a:t>
            </a:r>
            <a:endParaRPr lang="en-US" sz="80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2971800" y="908050"/>
            <a:ext cx="1828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6600"/>
                </a:solidFill>
                <a:latin typeface="Arial Black" pitchFamily="34" charset="0"/>
              </a:rPr>
              <a:t>10</a:t>
            </a:r>
            <a:endParaRPr lang="en-US" sz="800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41989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1990" name="Text Box 9"/>
          <p:cNvSpPr txBox="1">
            <a:spLocks noChangeArrowheads="1"/>
          </p:cNvSpPr>
          <p:nvPr/>
        </p:nvSpPr>
        <p:spPr bwMode="auto">
          <a:xfrm>
            <a:off x="4191000" y="5300663"/>
            <a:ext cx="1892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9900"/>
                </a:solidFill>
                <a:latin typeface="Arial Black" pitchFamily="34" charset="0"/>
              </a:rPr>
              <a:t>31</a:t>
            </a:r>
            <a:endParaRPr lang="en-US" sz="800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41991" name="Text Box 10"/>
          <p:cNvSpPr txBox="1">
            <a:spLocks noChangeArrowheads="1"/>
          </p:cNvSpPr>
          <p:nvPr/>
        </p:nvSpPr>
        <p:spPr bwMode="auto">
          <a:xfrm>
            <a:off x="6588125" y="206057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EE9EDF"/>
                </a:solidFill>
                <a:latin typeface="Arial Black" pitchFamily="34" charset="0"/>
              </a:rPr>
              <a:t>25</a:t>
            </a:r>
            <a:endParaRPr lang="en-US" sz="8000">
              <a:solidFill>
                <a:srgbClr val="EE9EDF"/>
              </a:solidFill>
              <a:latin typeface="Arial Black" pitchFamily="34" charset="0"/>
            </a:endParaRPr>
          </a:p>
        </p:txBody>
      </p:sp>
      <p:sp>
        <p:nvSpPr>
          <p:cNvPr id="41992" name="Text Box 12"/>
          <p:cNvSpPr txBox="1">
            <a:spLocks noChangeArrowheads="1"/>
          </p:cNvSpPr>
          <p:nvPr/>
        </p:nvSpPr>
        <p:spPr bwMode="auto">
          <a:xfrm>
            <a:off x="6781800" y="4941888"/>
            <a:ext cx="2111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00FF"/>
                </a:solidFill>
                <a:latin typeface="Arial Black" pitchFamily="34" charset="0"/>
              </a:rPr>
              <a:t>12</a:t>
            </a:r>
            <a:endParaRPr lang="en-US" sz="800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1993" name="Text Box 13"/>
          <p:cNvSpPr txBox="1">
            <a:spLocks noChangeArrowheads="1"/>
          </p:cNvSpPr>
          <p:nvPr/>
        </p:nvSpPr>
        <p:spPr bwMode="auto">
          <a:xfrm>
            <a:off x="3924300" y="2997200"/>
            <a:ext cx="2663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FF00"/>
                </a:solidFill>
                <a:latin typeface="Arial Black" pitchFamily="34" charset="0"/>
              </a:rPr>
              <a:t>19</a:t>
            </a:r>
            <a:endParaRPr lang="en-US" sz="80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1994" name="Text Box 16"/>
          <p:cNvSpPr txBox="1">
            <a:spLocks noChangeArrowheads="1"/>
          </p:cNvSpPr>
          <p:nvPr/>
        </p:nvSpPr>
        <p:spPr bwMode="auto">
          <a:xfrm>
            <a:off x="1654175" y="2482850"/>
            <a:ext cx="1655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folHlink"/>
                </a:solidFill>
                <a:latin typeface="Arial Black" pitchFamily="34" charset="0"/>
              </a:rPr>
              <a:t>8</a:t>
            </a:r>
            <a:endParaRPr lang="en-US" sz="8000">
              <a:solidFill>
                <a:schemeClr val="folHlink"/>
              </a:solidFill>
              <a:latin typeface="Arial Black" pitchFamily="34" charset="0"/>
            </a:endParaRPr>
          </a:p>
        </p:txBody>
      </p:sp>
      <p:sp>
        <p:nvSpPr>
          <p:cNvPr id="41995" name="Text Box 4"/>
          <p:cNvSpPr txBox="1">
            <a:spLocks noChangeArrowheads="1"/>
          </p:cNvSpPr>
          <p:nvPr/>
        </p:nvSpPr>
        <p:spPr bwMode="auto">
          <a:xfrm>
            <a:off x="2197100" y="4286250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accent2"/>
                </a:solidFill>
                <a:latin typeface="Arial Black" pitchFamily="34" charset="0"/>
              </a:rPr>
              <a:t>27</a:t>
            </a:r>
            <a:endParaRPr lang="en-US" sz="80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41996" name="Text Box 7"/>
          <p:cNvSpPr txBox="1">
            <a:spLocks noChangeArrowheads="1"/>
          </p:cNvSpPr>
          <p:nvPr/>
        </p:nvSpPr>
        <p:spPr bwMode="auto">
          <a:xfrm>
            <a:off x="5732463" y="379412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8000">
                <a:solidFill>
                  <a:srgbClr val="8CFC72"/>
                </a:solidFill>
                <a:latin typeface="Arial Black" pitchFamily="34" charset="0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GB" sz="9600">
                <a:latin typeface="Comic Sans MS" pitchFamily="66" charset="0"/>
              </a:rPr>
              <a:t>14</a:t>
            </a:r>
            <a:endParaRPr lang="en-US" sz="9600">
              <a:latin typeface="Comic Sans MS" pitchFamily="66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990600" y="4800600"/>
            <a:ext cx="7162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12" charset="0"/>
              </a:rPr>
              <a:t>catorce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Semester Review Day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755650" y="836613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0000"/>
                </a:solidFill>
                <a:latin typeface="Arial Black" pitchFamily="34" charset="0"/>
              </a:rPr>
              <a:t>16</a:t>
            </a:r>
            <a:endParaRPr lang="en-US" sz="80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2971800" y="908050"/>
            <a:ext cx="1828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6600"/>
                </a:solidFill>
                <a:latin typeface="Arial Black" pitchFamily="34" charset="0"/>
              </a:rPr>
              <a:t>10</a:t>
            </a:r>
            <a:endParaRPr lang="en-US" sz="800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5580063" y="620713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latin typeface="Arial Black" pitchFamily="34" charset="0"/>
              </a:rPr>
              <a:t>14</a:t>
            </a:r>
            <a:endParaRPr lang="en-US" sz="8000">
              <a:latin typeface="Arial Black" pitchFamily="34" charset="0"/>
            </a:endParaRPr>
          </a:p>
        </p:txBody>
      </p:sp>
      <p:sp>
        <p:nvSpPr>
          <p:cNvPr id="44037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4038" name="Text Box 9"/>
          <p:cNvSpPr txBox="1">
            <a:spLocks noChangeArrowheads="1"/>
          </p:cNvSpPr>
          <p:nvPr/>
        </p:nvSpPr>
        <p:spPr bwMode="auto">
          <a:xfrm>
            <a:off x="4191000" y="5300663"/>
            <a:ext cx="1892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9900"/>
                </a:solidFill>
                <a:latin typeface="Arial Black" pitchFamily="34" charset="0"/>
              </a:rPr>
              <a:t>31</a:t>
            </a:r>
            <a:endParaRPr lang="en-US" sz="800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44039" name="Text Box 10"/>
          <p:cNvSpPr txBox="1">
            <a:spLocks noChangeArrowheads="1"/>
          </p:cNvSpPr>
          <p:nvPr/>
        </p:nvSpPr>
        <p:spPr bwMode="auto">
          <a:xfrm>
            <a:off x="6588125" y="206057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EE9EDF"/>
                </a:solidFill>
                <a:latin typeface="Arial Black" pitchFamily="34" charset="0"/>
              </a:rPr>
              <a:t>25</a:t>
            </a:r>
            <a:endParaRPr lang="en-US" sz="8000">
              <a:solidFill>
                <a:srgbClr val="EE9EDF"/>
              </a:solidFill>
              <a:latin typeface="Arial Black" pitchFamily="34" charset="0"/>
            </a:endParaRPr>
          </a:p>
        </p:txBody>
      </p:sp>
      <p:sp>
        <p:nvSpPr>
          <p:cNvPr id="44040" name="Text Box 12"/>
          <p:cNvSpPr txBox="1">
            <a:spLocks noChangeArrowheads="1"/>
          </p:cNvSpPr>
          <p:nvPr/>
        </p:nvSpPr>
        <p:spPr bwMode="auto">
          <a:xfrm>
            <a:off x="6781800" y="4941888"/>
            <a:ext cx="2111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00FF"/>
                </a:solidFill>
                <a:latin typeface="Arial Black" pitchFamily="34" charset="0"/>
              </a:rPr>
              <a:t>12</a:t>
            </a:r>
            <a:endParaRPr lang="en-US" sz="800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4041" name="Text Box 13"/>
          <p:cNvSpPr txBox="1">
            <a:spLocks noChangeArrowheads="1"/>
          </p:cNvSpPr>
          <p:nvPr/>
        </p:nvSpPr>
        <p:spPr bwMode="auto">
          <a:xfrm>
            <a:off x="3924300" y="2997200"/>
            <a:ext cx="2663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FF00"/>
                </a:solidFill>
                <a:latin typeface="Arial Black" pitchFamily="34" charset="0"/>
              </a:rPr>
              <a:t>19</a:t>
            </a:r>
            <a:endParaRPr lang="en-US" sz="80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4042" name="Text Box 16"/>
          <p:cNvSpPr txBox="1">
            <a:spLocks noChangeArrowheads="1"/>
          </p:cNvSpPr>
          <p:nvPr/>
        </p:nvSpPr>
        <p:spPr bwMode="auto">
          <a:xfrm>
            <a:off x="1654175" y="2482850"/>
            <a:ext cx="1655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folHlink"/>
                </a:solidFill>
                <a:latin typeface="Arial Black" pitchFamily="34" charset="0"/>
              </a:rPr>
              <a:t>8</a:t>
            </a:r>
            <a:endParaRPr lang="en-US" sz="8000">
              <a:solidFill>
                <a:schemeClr val="folHlink"/>
              </a:solidFill>
              <a:latin typeface="Arial Black" pitchFamily="34" charset="0"/>
            </a:endParaRPr>
          </a:p>
        </p:txBody>
      </p:sp>
      <p:sp>
        <p:nvSpPr>
          <p:cNvPr id="44043" name="Text Box 4"/>
          <p:cNvSpPr txBox="1">
            <a:spLocks noChangeArrowheads="1"/>
          </p:cNvSpPr>
          <p:nvPr/>
        </p:nvSpPr>
        <p:spPr bwMode="auto">
          <a:xfrm>
            <a:off x="2197100" y="4286250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accent2"/>
                </a:solidFill>
                <a:latin typeface="Arial Black" pitchFamily="34" charset="0"/>
              </a:rPr>
              <a:t>27</a:t>
            </a:r>
            <a:endParaRPr lang="en-US" sz="8000">
              <a:solidFill>
                <a:schemeClr val="accent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GB" sz="9600">
                <a:latin typeface="Comic Sans MS" pitchFamily="66" charset="0"/>
              </a:rPr>
              <a:t>23</a:t>
            </a:r>
            <a:endParaRPr lang="en-US" sz="9600">
              <a:latin typeface="Comic Sans MS" pitchFamily="66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7162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12" charset="0"/>
              </a:rPr>
              <a:t>veintitrés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6"/>
          <p:cNvSpPr txBox="1">
            <a:spLocks noChangeArrowheads="1"/>
          </p:cNvSpPr>
          <p:nvPr/>
        </p:nvSpPr>
        <p:spPr bwMode="auto">
          <a:xfrm>
            <a:off x="2971800" y="908050"/>
            <a:ext cx="1828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6600"/>
                </a:solidFill>
                <a:latin typeface="Arial Black" pitchFamily="34" charset="0"/>
              </a:rPr>
              <a:t>10</a:t>
            </a:r>
            <a:endParaRPr lang="en-US" sz="800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46083" name="Text Box 7"/>
          <p:cNvSpPr txBox="1">
            <a:spLocks noChangeArrowheads="1"/>
          </p:cNvSpPr>
          <p:nvPr/>
        </p:nvSpPr>
        <p:spPr bwMode="auto">
          <a:xfrm>
            <a:off x="5580063" y="620713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latin typeface="Arial Black" pitchFamily="34" charset="0"/>
              </a:rPr>
              <a:t>14</a:t>
            </a:r>
            <a:endParaRPr lang="en-US" sz="8000">
              <a:latin typeface="Arial Black" pitchFamily="34" charset="0"/>
            </a:endParaRPr>
          </a:p>
        </p:txBody>
      </p:sp>
      <p:sp>
        <p:nvSpPr>
          <p:cNvPr id="46084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6085" name="Text Box 9"/>
          <p:cNvSpPr txBox="1">
            <a:spLocks noChangeArrowheads="1"/>
          </p:cNvSpPr>
          <p:nvPr/>
        </p:nvSpPr>
        <p:spPr bwMode="auto">
          <a:xfrm>
            <a:off x="4191000" y="5300663"/>
            <a:ext cx="1892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9900"/>
                </a:solidFill>
                <a:latin typeface="Arial Black" pitchFamily="34" charset="0"/>
              </a:rPr>
              <a:t>31</a:t>
            </a:r>
            <a:endParaRPr lang="en-US" sz="800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46086" name="Text Box 10"/>
          <p:cNvSpPr txBox="1">
            <a:spLocks noChangeArrowheads="1"/>
          </p:cNvSpPr>
          <p:nvPr/>
        </p:nvSpPr>
        <p:spPr bwMode="auto">
          <a:xfrm>
            <a:off x="6588125" y="206057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EE9EDF"/>
                </a:solidFill>
                <a:latin typeface="Arial Black" pitchFamily="34" charset="0"/>
              </a:rPr>
              <a:t>25</a:t>
            </a:r>
            <a:endParaRPr lang="en-US" sz="8000">
              <a:solidFill>
                <a:srgbClr val="EE9EDF"/>
              </a:solidFill>
              <a:latin typeface="Arial Black" pitchFamily="34" charset="0"/>
            </a:endParaRPr>
          </a:p>
        </p:txBody>
      </p:sp>
      <p:sp>
        <p:nvSpPr>
          <p:cNvPr id="46087" name="Text Box 12"/>
          <p:cNvSpPr txBox="1">
            <a:spLocks noChangeArrowheads="1"/>
          </p:cNvSpPr>
          <p:nvPr/>
        </p:nvSpPr>
        <p:spPr bwMode="auto">
          <a:xfrm>
            <a:off x="6781800" y="4941888"/>
            <a:ext cx="2111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00FF"/>
                </a:solidFill>
                <a:latin typeface="Arial Black" pitchFamily="34" charset="0"/>
              </a:rPr>
              <a:t>12</a:t>
            </a:r>
            <a:endParaRPr lang="en-US" sz="800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6088" name="Text Box 13"/>
          <p:cNvSpPr txBox="1">
            <a:spLocks noChangeArrowheads="1"/>
          </p:cNvSpPr>
          <p:nvPr/>
        </p:nvSpPr>
        <p:spPr bwMode="auto">
          <a:xfrm>
            <a:off x="3924300" y="2997200"/>
            <a:ext cx="2663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FF00"/>
                </a:solidFill>
                <a:latin typeface="Arial Black" pitchFamily="34" charset="0"/>
              </a:rPr>
              <a:t>19</a:t>
            </a:r>
            <a:endParaRPr lang="en-US" sz="80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6089" name="Text Box 16"/>
          <p:cNvSpPr txBox="1">
            <a:spLocks noChangeArrowheads="1"/>
          </p:cNvSpPr>
          <p:nvPr/>
        </p:nvSpPr>
        <p:spPr bwMode="auto">
          <a:xfrm>
            <a:off x="1654175" y="2482850"/>
            <a:ext cx="1655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folHlink"/>
                </a:solidFill>
                <a:latin typeface="Arial Black" pitchFamily="34" charset="0"/>
              </a:rPr>
              <a:t>8</a:t>
            </a:r>
            <a:endParaRPr lang="en-US" sz="8000">
              <a:solidFill>
                <a:schemeClr val="folHlink"/>
              </a:solidFill>
              <a:latin typeface="Arial Black" pitchFamily="34" charset="0"/>
            </a:endParaRPr>
          </a:p>
        </p:txBody>
      </p:sp>
      <p:sp>
        <p:nvSpPr>
          <p:cNvPr id="46090" name="Text Box 4"/>
          <p:cNvSpPr txBox="1">
            <a:spLocks noChangeArrowheads="1"/>
          </p:cNvSpPr>
          <p:nvPr/>
        </p:nvSpPr>
        <p:spPr bwMode="auto">
          <a:xfrm>
            <a:off x="2197100" y="4286250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accent2"/>
                </a:solidFill>
                <a:latin typeface="Arial Black" pitchFamily="34" charset="0"/>
              </a:rPr>
              <a:t>27</a:t>
            </a:r>
            <a:endParaRPr lang="en-US" sz="80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46091" name="Text Box 7"/>
          <p:cNvSpPr txBox="1">
            <a:spLocks noChangeArrowheads="1"/>
          </p:cNvSpPr>
          <p:nvPr/>
        </p:nvSpPr>
        <p:spPr bwMode="auto">
          <a:xfrm>
            <a:off x="5732463" y="379412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8000">
                <a:solidFill>
                  <a:srgbClr val="8CFC72"/>
                </a:solidFill>
                <a:latin typeface="Arial Black" pitchFamily="34" charset="0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GB" sz="9600">
                <a:latin typeface="Comic Sans MS" pitchFamily="66" charset="0"/>
              </a:rPr>
              <a:t>16</a:t>
            </a:r>
            <a:endParaRPr lang="en-US" sz="9600">
              <a:latin typeface="Comic Sans MS" pitchFamily="66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495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12" charset="0"/>
              </a:rPr>
              <a:t>dieciséis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9525" y="0"/>
            <a:ext cx="9144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>
                <a:solidFill>
                  <a:srgbClr val="FF6600"/>
                </a:solidFill>
                <a:latin typeface="Century Schoolbook" pitchFamily="-112" charset="0"/>
              </a:rPr>
              <a:t>Una canción: Diez amigos </a:t>
            </a:r>
          </a:p>
          <a:p>
            <a:pPr algn="ctr"/>
            <a:r>
              <a:rPr lang="en-US" sz="3000" i="1">
                <a:solidFill>
                  <a:srgbClr val="FF6600"/>
                </a:solidFill>
                <a:latin typeface="Century Schoolbook" pitchFamily="-112" charset="0"/>
              </a:rPr>
              <a:t>(To the tune of </a:t>
            </a:r>
            <a:r>
              <a:rPr lang="en-US" altLang="en-US" sz="3000" i="1">
                <a:solidFill>
                  <a:srgbClr val="FF6600"/>
                </a:solidFill>
                <a:latin typeface="Century Schoolbook" pitchFamily="-112" charset="0"/>
              </a:rPr>
              <a:t>“</a:t>
            </a:r>
            <a:r>
              <a:rPr lang="en-US" sz="3000" i="1">
                <a:solidFill>
                  <a:srgbClr val="FF6600"/>
                </a:solidFill>
                <a:latin typeface="Century Schoolbook" pitchFamily="-112" charset="0"/>
              </a:rPr>
              <a:t>Ten Little Indians</a:t>
            </a:r>
            <a:r>
              <a:rPr lang="en-US" altLang="en-US" sz="3000" i="1">
                <a:solidFill>
                  <a:srgbClr val="FF6600"/>
                </a:solidFill>
                <a:latin typeface="Century Schoolbook" pitchFamily="-112" charset="0"/>
              </a:rPr>
              <a:t>”</a:t>
            </a:r>
            <a:r>
              <a:rPr lang="en-US" sz="3000" i="1">
                <a:solidFill>
                  <a:srgbClr val="FF6600"/>
                </a:solidFill>
                <a:latin typeface="Century Schoolbook" pitchFamily="-112" charset="0"/>
              </a:rPr>
              <a:t>)</a:t>
            </a:r>
          </a:p>
          <a:p>
            <a:r>
              <a:rPr lang="en-US" sz="6000">
                <a:latin typeface="Century Schoolbook" pitchFamily="-112" charset="0"/>
              </a:rPr>
              <a:t>1. Uno, dos tres amigos, cuatro, cinco, seis amigos, siete ocho, nueve amigos, diez amigos son.</a:t>
            </a:r>
          </a:p>
        </p:txBody>
      </p:sp>
      <p:pic>
        <p:nvPicPr>
          <p:cNvPr id="655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4138" y="4787900"/>
            <a:ext cx="39243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9525" y="0"/>
            <a:ext cx="9144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>
                <a:solidFill>
                  <a:srgbClr val="FF6600"/>
                </a:solidFill>
                <a:latin typeface="Century Schoolbook" pitchFamily="-112" charset="0"/>
              </a:rPr>
              <a:t>Una canción: Diez amigos </a:t>
            </a:r>
          </a:p>
          <a:p>
            <a:pPr algn="ctr"/>
            <a:r>
              <a:rPr lang="en-US" sz="3000" i="1">
                <a:solidFill>
                  <a:srgbClr val="FF6600"/>
                </a:solidFill>
                <a:latin typeface="Century Schoolbook" pitchFamily="-112" charset="0"/>
              </a:rPr>
              <a:t>(To the tune of </a:t>
            </a:r>
            <a:r>
              <a:rPr lang="en-US" altLang="en-US" sz="3000" i="1">
                <a:solidFill>
                  <a:srgbClr val="FF6600"/>
                </a:solidFill>
                <a:latin typeface="Century Schoolbook" pitchFamily="-112" charset="0"/>
              </a:rPr>
              <a:t>“</a:t>
            </a:r>
            <a:r>
              <a:rPr lang="en-US" sz="3000" i="1">
                <a:solidFill>
                  <a:srgbClr val="FF6600"/>
                </a:solidFill>
                <a:latin typeface="Century Schoolbook" pitchFamily="-112" charset="0"/>
              </a:rPr>
              <a:t>Ten Little Indians</a:t>
            </a:r>
            <a:r>
              <a:rPr lang="en-US" altLang="en-US" sz="3000" i="1">
                <a:solidFill>
                  <a:srgbClr val="FF6600"/>
                </a:solidFill>
                <a:latin typeface="Century Schoolbook" pitchFamily="-112" charset="0"/>
              </a:rPr>
              <a:t>”</a:t>
            </a:r>
            <a:r>
              <a:rPr lang="en-US" sz="3000" i="1">
                <a:solidFill>
                  <a:srgbClr val="FF6600"/>
                </a:solidFill>
                <a:latin typeface="Century Schoolbook" pitchFamily="-112" charset="0"/>
              </a:rPr>
              <a:t>)</a:t>
            </a:r>
          </a:p>
          <a:p>
            <a:r>
              <a:rPr lang="en-US" sz="6000">
                <a:latin typeface="Century Schoolbook" pitchFamily="-112" charset="0"/>
              </a:rPr>
              <a:t>2. Diez, nueve, ocho amigos, siete, seis, cinco amigos, cuatro, tres, dos, amigos, un amigo es.</a:t>
            </a:r>
          </a:p>
        </p:txBody>
      </p:sp>
      <p:pic>
        <p:nvPicPr>
          <p:cNvPr id="6656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4138" y="4787900"/>
            <a:ext cx="39243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9525" y="0"/>
            <a:ext cx="91440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>
                <a:solidFill>
                  <a:srgbClr val="FF6600"/>
                </a:solidFill>
                <a:latin typeface="Century Schoolbook" pitchFamily="-112" charset="0"/>
              </a:rPr>
              <a:t>Una canción: Diez amigos </a:t>
            </a:r>
          </a:p>
          <a:p>
            <a:pPr algn="ctr"/>
            <a:r>
              <a:rPr lang="en-US" sz="3000" i="1">
                <a:solidFill>
                  <a:srgbClr val="FF6600"/>
                </a:solidFill>
                <a:latin typeface="Century Schoolbook" pitchFamily="-112" charset="0"/>
              </a:rPr>
              <a:t>(To the tune of </a:t>
            </a:r>
            <a:r>
              <a:rPr lang="en-US" altLang="en-US" sz="3000" i="1">
                <a:solidFill>
                  <a:srgbClr val="FF6600"/>
                </a:solidFill>
                <a:latin typeface="Century Schoolbook" pitchFamily="-112" charset="0"/>
              </a:rPr>
              <a:t>“</a:t>
            </a:r>
            <a:r>
              <a:rPr lang="en-US" sz="3000" i="1">
                <a:solidFill>
                  <a:srgbClr val="FF6600"/>
                </a:solidFill>
                <a:latin typeface="Century Schoolbook" pitchFamily="-112" charset="0"/>
              </a:rPr>
              <a:t>Ten Little Indians</a:t>
            </a:r>
            <a:r>
              <a:rPr lang="en-US" altLang="en-US" sz="3000" i="1">
                <a:solidFill>
                  <a:srgbClr val="FF6600"/>
                </a:solidFill>
                <a:latin typeface="Century Schoolbook" pitchFamily="-112" charset="0"/>
              </a:rPr>
              <a:t>”</a:t>
            </a:r>
            <a:r>
              <a:rPr lang="en-US" sz="3000" i="1">
                <a:solidFill>
                  <a:srgbClr val="FF6600"/>
                </a:solidFill>
                <a:latin typeface="Century Schoolbook" pitchFamily="-112" charset="0"/>
              </a:rPr>
              <a:t>)</a:t>
            </a:r>
          </a:p>
          <a:p>
            <a:r>
              <a:rPr lang="en-US" sz="5000">
                <a:latin typeface="Century Schoolbook" pitchFamily="-112" charset="0"/>
              </a:rPr>
              <a:t>3. Once, doce, trece amigos, catorce, quince, dieciséis amigos, diecisiete, dieciocho, diecinueve amigos,veinte amigos son.</a:t>
            </a:r>
          </a:p>
        </p:txBody>
      </p:sp>
      <p:pic>
        <p:nvPicPr>
          <p:cNvPr id="6758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4150" y="4787900"/>
            <a:ext cx="39243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1524000"/>
            <a:ext cx="9144000" cy="2133600"/>
          </a:xfrm>
          <a:noFill/>
        </p:spPr>
        <p:txBody>
          <a:bodyPr/>
          <a:lstStyle/>
          <a:p>
            <a:pPr algn="ctr" eaLnBrk="1" hangingPunct="1"/>
            <a:r>
              <a:rPr lang="en-US" sz="6000" b="1" u="sng" cap="none">
                <a:ea typeface="ＭＳ Ｐゴシック" pitchFamily="-109" charset="-128"/>
                <a:cs typeface="ＭＳ Ｐゴシック" pitchFamily="-109" charset="-128"/>
              </a:rPr>
              <a:t>Los colores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9" descr="0041-0602-0213-22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429125"/>
            <a:ext cx="2667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7" descr="pink%2B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28600"/>
            <a:ext cx="303847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 descr="blue-bird-clip-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086100"/>
            <a:ext cx="26670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 descr="13420-Cute-Curious-Grey-Mouse-Clipart-Illustration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304800"/>
            <a:ext cx="32766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13127cutebrownandtantedrz8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0" y="2514600"/>
            <a:ext cx="2843213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7" descr="13441-Happy-Green-Baby-Dinosaur-Clipart-Illustratio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581525"/>
            <a:ext cx="26209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7" descr="ss35450qf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1524000"/>
            <a:ext cx="20447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7" descr="16156-Cute-White-Poodle-Puppy-Dog-Wearing-A-Pink-Collar-With-Yellow-Spots-And-Sporting-A-Puppy-Clip-Clipart-Illustration-Imag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3140075"/>
            <a:ext cx="22098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 descr="black-cat-face-eyes-clip-art--thumb32344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59113" y="2924175"/>
            <a:ext cx="28575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9" descr="crayon-purple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" y="457200"/>
            <a:ext cx="18383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7" descr="clipart0264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10000" y="274638"/>
            <a:ext cx="1622425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1524000"/>
            <a:ext cx="9144000" cy="2133600"/>
          </a:xfrm>
          <a:noFill/>
        </p:spPr>
        <p:txBody>
          <a:bodyPr/>
          <a:lstStyle/>
          <a:p>
            <a:pPr algn="ctr" eaLnBrk="1" hangingPunct="1"/>
            <a:r>
              <a:rPr lang="en-US" sz="6000" b="1" u="sng" cap="none" smtClean="0"/>
              <a:t>Mandatos de la clase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711200" y="1417638"/>
          <a:ext cx="7467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0"/>
              </a:tblGrid>
              <a:tr h="32173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ANARANJADO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ROSADO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FC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AZUL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GRIS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CAFÉ/ MARRON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9663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VERDE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BLANCO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NEGRO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MORADO/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VIOLETA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ROJO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2286000" y="2895600"/>
            <a:ext cx="6172200" cy="2054225"/>
          </a:xfrm>
        </p:spPr>
        <p:txBody>
          <a:bodyPr/>
          <a:lstStyle/>
          <a:p>
            <a:r>
              <a:rPr lang="en-US" cap="none">
                <a:ea typeface="ＭＳ Ｐゴシック" pitchFamily="-109" charset="-128"/>
                <a:cs typeface="ＭＳ Ｐゴシック" pitchFamily="-109" charset="-128"/>
              </a:rPr>
              <a:t>CIERTO O FALSO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Ustedes me van a decir si la declaración es falsa or cierta.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46038"/>
            <a:ext cx="7467600" cy="808038"/>
          </a:xfrm>
        </p:spPr>
        <p:txBody>
          <a:bodyPr/>
          <a:lstStyle/>
          <a:p>
            <a:pPr algn="ctr" eaLnBrk="1" hangingPunct="1"/>
            <a:r>
              <a:rPr lang="en-GB" sz="2400" cap="none">
                <a:solidFill>
                  <a:schemeClr val="accent1"/>
                </a:solidFill>
                <a:ea typeface="Arial" pitchFamily="-109" charset="0"/>
                <a:cs typeface="Arial" pitchFamily="-109" charset="0"/>
              </a:rPr>
              <a:t>CIERTO O FALSO: EL ELEFANTE ES BLANCO.</a:t>
            </a:r>
            <a:endParaRPr lang="en-GB" sz="2400" cap="none">
              <a:solidFill>
                <a:schemeClr val="accent1"/>
              </a:solidFill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21507" name="Picture 4" descr="AfricanElephant1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6925" y="895350"/>
            <a:ext cx="479107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0" y="6335713"/>
            <a:ext cx="425767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3200" b="1">
                <a:solidFill>
                  <a:srgbClr val="FE8637"/>
                </a:solidFill>
                <a:latin typeface="Century Schoolbook" pitchFamily="-109" charset="0"/>
              </a:rPr>
              <a:t>FALSO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342900"/>
            <a:ext cx="90678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cap="none" dirty="0">
                <a:solidFill>
                  <a:srgbClr val="FE8637"/>
                </a:solidFill>
                <a:ea typeface="Arial" pitchFamily="-109" charset="0"/>
                <a:cs typeface="Arial" pitchFamily="-109" charset="0"/>
              </a:rPr>
              <a:t>CIERTO O FALSO: LAS CEREZAS SON ROJAS.</a:t>
            </a:r>
            <a:endParaRPr lang="en-GB" cap="none" dirty="0">
              <a:solidFill>
                <a:srgbClr val="FE8637"/>
              </a:solidFill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33600" y="5815013"/>
            <a:ext cx="425767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3200">
                <a:solidFill>
                  <a:srgbClr val="FE8637"/>
                </a:solidFill>
                <a:latin typeface="Century Schoolbook" pitchFamily="-109" charset="0"/>
              </a:rPr>
              <a:t>CIERTO</a:t>
            </a:r>
          </a:p>
        </p:txBody>
      </p:sp>
      <p:pic>
        <p:nvPicPr>
          <p:cNvPr id="22532" name="Picture 7" descr="clipart026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7506" y="1485900"/>
            <a:ext cx="2959894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84238"/>
          </a:xfrm>
        </p:spPr>
        <p:txBody>
          <a:bodyPr/>
          <a:lstStyle/>
          <a:p>
            <a:pPr algn="ctr" eaLnBrk="1" hangingPunct="1"/>
            <a:r>
              <a:rPr lang="en-GB" cap="none">
                <a:solidFill>
                  <a:srgbClr val="FE8637"/>
                </a:solidFill>
                <a:ea typeface="Arial" pitchFamily="-109" charset="0"/>
                <a:cs typeface="Arial" pitchFamily="-109" charset="0"/>
              </a:rPr>
              <a:t>CIERTO O FALSO: EL GATO ES NEGRO.</a:t>
            </a:r>
            <a:endParaRPr lang="en-GB" cap="none">
              <a:solidFill>
                <a:srgbClr val="FE8637"/>
              </a:solidFill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57475" y="5815013"/>
            <a:ext cx="425767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3200">
                <a:solidFill>
                  <a:srgbClr val="FE8637"/>
                </a:solidFill>
                <a:latin typeface="Century Schoolbook" pitchFamily="-109" charset="0"/>
              </a:rPr>
              <a:t>CIERTO</a:t>
            </a:r>
          </a:p>
        </p:txBody>
      </p:sp>
      <p:pic>
        <p:nvPicPr>
          <p:cNvPr id="23556" name="Picture 7" descr="black-cat-face-eyes-clip-art--thumb32344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919163"/>
            <a:ext cx="44767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381000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cap="none">
                <a:solidFill>
                  <a:srgbClr val="FE8637"/>
                </a:solidFill>
                <a:ea typeface="Arial" pitchFamily="-109" charset="0"/>
                <a:cs typeface="Arial" pitchFamily="-109" charset="0"/>
              </a:rPr>
              <a:t>CIERTO O FALSO: EL PERRO ES MORADO.</a:t>
            </a:r>
            <a:endParaRPr lang="en-GB" cap="none">
              <a:solidFill>
                <a:srgbClr val="FE8637"/>
              </a:solidFill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90800" y="5853113"/>
            <a:ext cx="425767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3200">
                <a:solidFill>
                  <a:srgbClr val="FE8637"/>
                </a:solidFill>
                <a:latin typeface="Century Schoolbook" pitchFamily="-109" charset="0"/>
              </a:rPr>
              <a:t>FALSO</a:t>
            </a:r>
          </a:p>
        </p:txBody>
      </p:sp>
      <p:pic>
        <p:nvPicPr>
          <p:cNvPr id="24580" name="Picture 7" descr="16156-Cute-White-Poodle-Puppy-Dog-Wearing-A-Pink-Collar-With-Yellow-Spots-And-Sporting-A-Puppy-Clip-Clipart-Illustration-Im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685800"/>
            <a:ext cx="5334000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76200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cap="none">
                <a:solidFill>
                  <a:srgbClr val="FE8637"/>
                </a:solidFill>
                <a:ea typeface="Arial" pitchFamily="-109" charset="0"/>
                <a:cs typeface="Arial" pitchFamily="-109" charset="0"/>
              </a:rPr>
              <a:t>CIERTO O FALSO: LAS ROSQUILLAS SON ROJAS.</a:t>
            </a:r>
            <a:endParaRPr lang="en-GB" cap="none">
              <a:solidFill>
                <a:srgbClr val="FE8637"/>
              </a:solidFill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62200" y="6000750"/>
            <a:ext cx="425767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3200">
                <a:solidFill>
                  <a:srgbClr val="FE8637"/>
                </a:solidFill>
                <a:latin typeface="Century Schoolbook" pitchFamily="-109" charset="0"/>
              </a:rPr>
              <a:t>FALSO</a:t>
            </a:r>
          </a:p>
        </p:txBody>
      </p:sp>
      <p:pic>
        <p:nvPicPr>
          <p:cNvPr id="25604" name="Picture 7" descr="pink%2B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038225"/>
            <a:ext cx="45624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cap="none">
                <a:solidFill>
                  <a:srgbClr val="FE8637"/>
                </a:solidFill>
                <a:ea typeface="Arial" pitchFamily="-109" charset="0"/>
                <a:cs typeface="Arial" pitchFamily="-109" charset="0"/>
              </a:rPr>
              <a:t>CIERTO O FALSO: </a:t>
            </a:r>
            <a:br>
              <a:rPr lang="en-GB" cap="none">
                <a:solidFill>
                  <a:srgbClr val="FE8637"/>
                </a:solidFill>
                <a:ea typeface="Arial" pitchFamily="-109" charset="0"/>
                <a:cs typeface="Arial" pitchFamily="-109" charset="0"/>
              </a:rPr>
            </a:br>
            <a:r>
              <a:rPr lang="en-GB" cap="none">
                <a:solidFill>
                  <a:srgbClr val="FE8637"/>
                </a:solidFill>
                <a:ea typeface="Arial" pitchFamily="-109" charset="0"/>
                <a:cs typeface="Arial" pitchFamily="-109" charset="0"/>
              </a:rPr>
              <a:t>EL OSITO DE PELUCHE ES AZUL.</a:t>
            </a:r>
            <a:endParaRPr lang="en-GB" cap="none">
              <a:solidFill>
                <a:srgbClr val="FE8637"/>
              </a:solidFill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24125" y="6007100"/>
            <a:ext cx="425767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3200">
                <a:solidFill>
                  <a:srgbClr val="FE8637"/>
                </a:solidFill>
                <a:latin typeface="Century Schoolbook" pitchFamily="-109" charset="0"/>
              </a:rPr>
              <a:t>FALSO</a:t>
            </a:r>
          </a:p>
        </p:txBody>
      </p:sp>
      <p:pic>
        <p:nvPicPr>
          <p:cNvPr id="26628" name="Picture 7" descr="13127cutebrownandtantedrz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500188"/>
            <a:ext cx="3176588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 algn="ctr" eaLnBrk="1" hangingPunct="1"/>
            <a:r>
              <a:rPr lang="en-GB" cap="none">
                <a:solidFill>
                  <a:srgbClr val="FE8637"/>
                </a:solidFill>
                <a:ea typeface="Arial" pitchFamily="-109" charset="0"/>
                <a:cs typeface="Arial" pitchFamily="-109" charset="0"/>
              </a:rPr>
              <a:t>CIERTO O FALSO: LA CARA FELIZ ES AMARILLA.</a:t>
            </a:r>
            <a:endParaRPr lang="en-GB" cap="none">
              <a:solidFill>
                <a:srgbClr val="FE8637"/>
              </a:solidFill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24125" y="5815013"/>
            <a:ext cx="425767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3200">
                <a:solidFill>
                  <a:srgbClr val="FE8637"/>
                </a:solidFill>
                <a:latin typeface="Century Schoolbook" pitchFamily="-109" charset="0"/>
              </a:rPr>
              <a:t>CIERTO</a:t>
            </a:r>
          </a:p>
        </p:txBody>
      </p:sp>
      <p:pic>
        <p:nvPicPr>
          <p:cNvPr id="27652" name="Picture 7" descr="ss35450qf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1417638"/>
            <a:ext cx="46482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080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cap="none">
                <a:solidFill>
                  <a:srgbClr val="FE8637"/>
                </a:solidFill>
                <a:ea typeface="Arial" pitchFamily="-109" charset="0"/>
                <a:cs typeface="Arial" pitchFamily="-109" charset="0"/>
              </a:rPr>
              <a:t>CIERTO O FALSO: LA NARANJA ES VERDE.</a:t>
            </a:r>
            <a:endParaRPr lang="en-GB" cap="none">
              <a:solidFill>
                <a:srgbClr val="FE8637"/>
              </a:solidFill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38400" y="5815013"/>
            <a:ext cx="425767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3200">
                <a:solidFill>
                  <a:srgbClr val="FE8637"/>
                </a:solidFill>
                <a:latin typeface="Century Schoolbook" pitchFamily="-109" charset="0"/>
              </a:rPr>
              <a:t>FALSO</a:t>
            </a:r>
          </a:p>
        </p:txBody>
      </p:sp>
      <p:pic>
        <p:nvPicPr>
          <p:cNvPr id="28676" name="Picture 9" descr="0041-0602-0213-22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098550"/>
            <a:ext cx="39528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Saquen</a:t>
            </a:r>
            <a:r>
              <a:rPr lang="en-US" dirty="0" smtClean="0"/>
              <a:t> un </a:t>
            </a:r>
            <a:r>
              <a:rPr lang="en-US" dirty="0" err="1" smtClean="0"/>
              <a:t>lápiz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066" y="1417638"/>
            <a:ext cx="3424780" cy="4428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" y="-76200"/>
            <a:ext cx="86868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cap="none">
                <a:solidFill>
                  <a:srgbClr val="FE8637"/>
                </a:solidFill>
                <a:ea typeface="Arial" pitchFamily="-109" charset="0"/>
                <a:cs typeface="Arial" pitchFamily="-109" charset="0"/>
              </a:rPr>
              <a:t>CIERTO O FALSO: EL CRAYÓN ES MORADO</a:t>
            </a:r>
            <a:endParaRPr lang="en-GB" cap="none">
              <a:solidFill>
                <a:srgbClr val="FE8637"/>
              </a:solidFill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09800" y="5815013"/>
            <a:ext cx="425767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3200">
                <a:solidFill>
                  <a:srgbClr val="FE8637"/>
                </a:solidFill>
                <a:latin typeface="Century Schoolbook" pitchFamily="-109" charset="0"/>
              </a:rPr>
              <a:t>CIERTO</a:t>
            </a:r>
          </a:p>
        </p:txBody>
      </p:sp>
      <p:pic>
        <p:nvPicPr>
          <p:cNvPr id="29700" name="Picture 9" descr="crayon-purpl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600200"/>
            <a:ext cx="2928938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762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GB" cap="none">
                <a:solidFill>
                  <a:srgbClr val="FE8637"/>
                </a:solidFill>
                <a:ea typeface="Arial" pitchFamily="-109" charset="0"/>
                <a:cs typeface="Arial" pitchFamily="-109" charset="0"/>
              </a:rPr>
              <a:t>CIERTO O FALSO: EL CÉSPED ES VERDE.</a:t>
            </a:r>
            <a:endParaRPr lang="en-GB" cap="none">
              <a:solidFill>
                <a:srgbClr val="FE8637"/>
              </a:solidFill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86038" y="5815013"/>
            <a:ext cx="425767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3200">
                <a:solidFill>
                  <a:srgbClr val="FE8637"/>
                </a:solidFill>
                <a:latin typeface="Century Schoolbook" pitchFamily="-109" charset="0"/>
              </a:rPr>
              <a:t>CIERTO</a:t>
            </a:r>
          </a:p>
        </p:txBody>
      </p:sp>
      <p:pic>
        <p:nvPicPr>
          <p:cNvPr id="30724" name="Picture 6" descr="GRAS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7075" y="1417638"/>
            <a:ext cx="534035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080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cap="none">
                <a:solidFill>
                  <a:srgbClr val="FE8637"/>
                </a:solidFill>
                <a:ea typeface="Arial" pitchFamily="-109" charset="0"/>
                <a:cs typeface="Arial" pitchFamily="-109" charset="0"/>
              </a:rPr>
              <a:t>CIERTO O FALSO: EL CHOCOLATE ES CAFÉ.</a:t>
            </a:r>
            <a:endParaRPr lang="en-GB" cap="none">
              <a:solidFill>
                <a:srgbClr val="FE8637"/>
              </a:solidFill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28850" y="6119813"/>
            <a:ext cx="425767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3200">
                <a:solidFill>
                  <a:srgbClr val="FE8637"/>
                </a:solidFill>
                <a:latin typeface="Century Schoolbook" pitchFamily="-109" charset="0"/>
              </a:rPr>
              <a:t>CIERTO</a:t>
            </a:r>
          </a:p>
        </p:txBody>
      </p:sp>
      <p:pic>
        <p:nvPicPr>
          <p:cNvPr id="31748" name="Picture 6" descr="Chocolate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8850" y="1402584"/>
            <a:ext cx="4697413" cy="461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Write down 5 things you understood REALLY WELL</a:t>
            </a:r>
          </a:p>
          <a:p>
            <a:pPr lvl="1"/>
            <a:r>
              <a:rPr lang="en-US" dirty="0" smtClean="0"/>
              <a:t>Write down 5 things you need to STUDY MORE</a:t>
            </a:r>
          </a:p>
          <a:p>
            <a:pPr lvl="1"/>
            <a:r>
              <a:rPr lang="en-US" dirty="0" smtClean="0"/>
              <a:t>Spend your homework time STUDYING the 5 things you wrote down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772"/>
            <a:ext cx="8229600" cy="1143000"/>
          </a:xfrm>
        </p:spPr>
        <p:txBody>
          <a:bodyPr/>
          <a:lstStyle/>
          <a:p>
            <a:r>
              <a:rPr lang="en-US" dirty="0" err="1" smtClean="0"/>
              <a:t>Escriban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0771" y="1947333"/>
            <a:ext cx="5377429" cy="356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Saquen</a:t>
            </a:r>
            <a:r>
              <a:rPr lang="en-US" dirty="0" smtClean="0"/>
              <a:t> un </a:t>
            </a:r>
            <a:r>
              <a:rPr lang="en-US" dirty="0" err="1" smtClean="0"/>
              <a:t>libro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266" y="1845387"/>
            <a:ext cx="3310467" cy="4280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Hagan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fila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922" y="1806407"/>
            <a:ext cx="6453716" cy="4319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687</Words>
  <Application>Microsoft Office PowerPoint</Application>
  <PresentationFormat>On-screen Show (4:3)</PresentationFormat>
  <Paragraphs>245</Paragraphs>
  <Slides>63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*YOU HAVE 5 MINUTES*</vt:lpstr>
      <vt:lpstr>SU TAREA:</vt:lpstr>
      <vt:lpstr>ANUNCIOS</vt:lpstr>
      <vt:lpstr>6th grade</vt:lpstr>
      <vt:lpstr>Mandatos de la clase</vt:lpstr>
      <vt:lpstr>Saquen un lápiz</vt:lpstr>
      <vt:lpstr>Escriban</vt:lpstr>
      <vt:lpstr>Saquen un libro</vt:lpstr>
      <vt:lpstr>Hagan una fila</vt:lpstr>
      <vt:lpstr>Limpien sus escritorios</vt:lpstr>
      <vt:lpstr>Saquen papel</vt:lpstr>
      <vt:lpstr>Escuchen</vt:lpstr>
      <vt:lpstr>Levantense</vt:lpstr>
      <vt:lpstr>Sientense</vt:lpstr>
      <vt:lpstr>Levanten la mano</vt:lpstr>
      <vt:lpstr>Silencio</vt:lpstr>
      <vt:lpstr>Abran el libro</vt:lpstr>
      <vt:lpstr>Cierren el libro</vt:lpstr>
      <vt:lpstr>Matamoscas</vt:lpstr>
      <vt:lpstr>Slide 20</vt:lpstr>
      <vt:lpstr>Slide 21</vt:lpstr>
      <vt:lpstr>Los números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Los colores</vt:lpstr>
      <vt:lpstr>Slide 48</vt:lpstr>
      <vt:lpstr>Slide 49</vt:lpstr>
      <vt:lpstr>Colors</vt:lpstr>
      <vt:lpstr>CIERTO O FALSO</vt:lpstr>
      <vt:lpstr>CIERTO O FALSO: EL ELEFANTE ES BLANCO.</vt:lpstr>
      <vt:lpstr>CIERTO O FALSO: LAS CEREZAS SON ROJAS.</vt:lpstr>
      <vt:lpstr>CIERTO O FALSO: EL GATO ES NEGRO.</vt:lpstr>
      <vt:lpstr>CIERTO O FALSO: EL PERRO ES MORADO.</vt:lpstr>
      <vt:lpstr>CIERTO O FALSO: LAS ROSQUILLAS SON ROJAS.</vt:lpstr>
      <vt:lpstr>CIERTO O FALSO:  EL OSITO DE PELUCHE ES AZUL.</vt:lpstr>
      <vt:lpstr>CIERTO O FALSO: LA CARA FELIZ ES AMARILLA.</vt:lpstr>
      <vt:lpstr>CIERTO O FALSO: LA NARANJA ES VERDE.</vt:lpstr>
      <vt:lpstr>CIERTO O FALSO: EL CRAYÓN ES MORADO</vt:lpstr>
      <vt:lpstr>CIERTO O FALSO: EL CÉSPED ES VERDE.</vt:lpstr>
      <vt:lpstr>CIERTO O FALSO: EL CHOCOLATE ES CAFÉ.</vt:lpstr>
      <vt:lpstr>TAREA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6th grade</dc:title>
  <dc:creator>Meredith Hall</dc:creator>
  <cp:lastModifiedBy>diana1.lugo</cp:lastModifiedBy>
  <cp:revision>31</cp:revision>
  <dcterms:created xsi:type="dcterms:W3CDTF">2013-01-04T02:26:37Z</dcterms:created>
  <dcterms:modified xsi:type="dcterms:W3CDTF">2015-01-06T13:32:53Z</dcterms:modified>
</cp:coreProperties>
</file>