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302" r:id="rId2"/>
    <p:sldId id="338" r:id="rId3"/>
    <p:sldId id="330" r:id="rId4"/>
    <p:sldId id="332" r:id="rId5"/>
    <p:sldId id="333" r:id="rId6"/>
    <p:sldId id="334" r:id="rId7"/>
    <p:sldId id="335" r:id="rId8"/>
    <p:sldId id="325" r:id="rId9"/>
    <p:sldId id="326" r:id="rId10"/>
    <p:sldId id="327" r:id="rId11"/>
    <p:sldId id="328" r:id="rId12"/>
    <p:sldId id="331" r:id="rId13"/>
    <p:sldId id="304" r:id="rId14"/>
    <p:sldId id="337" r:id="rId15"/>
    <p:sldId id="336" r:id="rId16"/>
    <p:sldId id="324" r:id="rId17"/>
    <p:sldId id="323" r:id="rId18"/>
    <p:sldId id="305" r:id="rId19"/>
    <p:sldId id="308" r:id="rId20"/>
    <p:sldId id="309" r:id="rId21"/>
    <p:sldId id="310" r:id="rId22"/>
    <p:sldId id="311" r:id="rId23"/>
    <p:sldId id="312" r:id="rId24"/>
    <p:sldId id="313" r:id="rId25"/>
    <p:sldId id="314" r:id="rId26"/>
    <p:sldId id="315" r:id="rId27"/>
    <p:sldId id="317" r:id="rId28"/>
    <p:sldId id="318" r:id="rId29"/>
    <p:sldId id="306" r:id="rId30"/>
    <p:sldId id="307" r:id="rId31"/>
    <p:sldId id="319" r:id="rId32"/>
    <p:sldId id="320" r:id="rId33"/>
    <p:sldId id="329" r:id="rId34"/>
    <p:sldId id="322"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9" charset="0"/>
              </a:defRPr>
            </a:lvl1pPr>
          </a:lstStyle>
          <a:p>
            <a:fld id="{52ED3E5E-D4AE-4D2B-BC94-AF1EA3F2D7FA}" type="datetime1">
              <a:rPr lang="en-US"/>
              <a:pPr/>
              <a:t>3/6/2015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9" charset="0"/>
              </a:defRPr>
            </a:lvl1pPr>
          </a:lstStyle>
          <a:p>
            <a:fld id="{D86D5DAB-7C95-4D95-A994-53FD5643B772}" type="slidenum">
              <a:rPr lang="en-US"/>
              <a:pPr/>
              <a:t>‹#›</a:t>
            </a:fld>
            <a:endParaRPr lang="en-US"/>
          </a:p>
        </p:txBody>
      </p:sp>
    </p:spTree>
    <p:extLst>
      <p:ext uri="{BB962C8B-B14F-4D97-AF65-F5344CB8AC3E}">
        <p14:creationId xmlns="" xmlns:p14="http://schemas.microsoft.com/office/powerpoint/2010/main" val="17416311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http://vimeo.com/16392519</a:t>
            </a:r>
            <a:endParaRPr lang="en-US" dirty="0"/>
          </a:p>
        </p:txBody>
      </p:sp>
      <p:sp>
        <p:nvSpPr>
          <p:cNvPr id="4" name="Slide Number Placeholder 3"/>
          <p:cNvSpPr>
            <a:spLocks noGrp="1"/>
          </p:cNvSpPr>
          <p:nvPr>
            <p:ph type="sldNum" sz="quarter" idx="10"/>
          </p:nvPr>
        </p:nvSpPr>
        <p:spPr/>
        <p:txBody>
          <a:bodyPr/>
          <a:lstStyle/>
          <a:p>
            <a:fld id="{F724599B-39F3-F94A-B045-6D330672FCC4}" type="slidenum">
              <a:rPr lang="en-US" smtClean="0"/>
              <a:pPr/>
              <a:t>5</a:t>
            </a:fld>
            <a:endParaRPr lang="en-US"/>
          </a:p>
        </p:txBody>
      </p:sp>
    </p:spTree>
    <p:extLst>
      <p:ext uri="{BB962C8B-B14F-4D97-AF65-F5344CB8AC3E}">
        <p14:creationId xmlns="" xmlns:p14="http://schemas.microsoft.com/office/powerpoint/2010/main" val="15508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p>
            <a:pPr eaLnBrk="1" hangingPunct="1"/>
            <a:r>
              <a:rPr lang="en-US" smtClean="0">
                <a:latin typeface="Calibri" panose="020F0502020204030204" pitchFamily="34" charset="0"/>
                <a:ea typeface="MS PGothic" panose="020B0600070205080204" pitchFamily="34" charset="-128"/>
              </a:rPr>
              <a:t>Point out the major cities: Madrid (capital), Barcelona (big artistic city), Santiago de Compostela (religious significance), Sevilla (birth of flamenco), etc. Also pint out the varied geography (in the north, many more mountains, in the south a much hotter climate, visible with the palm trees)</a:t>
            </a:r>
          </a:p>
        </p:txBody>
      </p:sp>
      <p:sp>
        <p:nvSpPr>
          <p:cNvPr id="15364" name="Slide Number Placeholder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8C3EA9-82BF-41D8-9D07-09A8ADEB54FE}" type="slidenum">
              <a:rPr lang="en-US">
                <a:latin typeface="Arial" panose="020B0604020202020204" pitchFamily="34" charset="0"/>
              </a:rPr>
              <a:pPr>
                <a:spcBef>
                  <a:spcPct val="0"/>
                </a:spcBef>
              </a:pPr>
              <a:t>11</a:t>
            </a:fld>
            <a:endParaRPr lang="en-US">
              <a:latin typeface="Arial" panose="020B0604020202020204" pitchFamily="34" charset="0"/>
            </a:endParaRPr>
          </a:p>
        </p:txBody>
      </p:sp>
    </p:spTree>
    <p:extLst>
      <p:ext uri="{BB962C8B-B14F-4D97-AF65-F5344CB8AC3E}">
        <p14:creationId xmlns="" xmlns:p14="http://schemas.microsoft.com/office/powerpoint/2010/main" val="341186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a:lstStyle/>
          <a:p>
            <a:fld id="{6E8844F7-A55D-494C-A791-38217FE94708}" type="slidenum">
              <a:rPr lang="en-US"/>
              <a:pPr/>
              <a:t>13</a:t>
            </a:fld>
            <a:endParaRPr lang="en-US"/>
          </a:p>
        </p:txBody>
      </p:sp>
    </p:spTree>
    <p:extLst>
      <p:ext uri="{BB962C8B-B14F-4D97-AF65-F5344CB8AC3E}">
        <p14:creationId xmlns="" xmlns:p14="http://schemas.microsoft.com/office/powerpoint/2010/main" val="322878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a:lstStyle/>
          <a:p>
            <a:fld id="{6E8844F7-A55D-494C-A791-38217FE94708}" type="slidenum">
              <a:rPr lang="en-US"/>
              <a:pPr/>
              <a:t>15</a:t>
            </a:fld>
            <a:endParaRPr lang="en-US"/>
          </a:p>
        </p:txBody>
      </p:sp>
    </p:spTree>
    <p:extLst>
      <p:ext uri="{BB962C8B-B14F-4D97-AF65-F5344CB8AC3E}">
        <p14:creationId xmlns="" xmlns:p14="http://schemas.microsoft.com/office/powerpoint/2010/main" val="349362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fld id="{46D9FE75-A802-4165-8162-8761EC6822BB}" type="datetime1">
              <a:rPr lang="en-US"/>
              <a:pPr/>
              <a:t>3/6/2015</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C3E82C2D-54C3-46F7-9D07-BC4AC9A3DA23}"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DFFEBF6-8425-4ABC-AF84-7A1CF7B609C8}" type="datetime1">
              <a:rPr lang="en-US"/>
              <a:pPr/>
              <a:t>3/6/2015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0FD86B7-F4B0-4FDC-A308-F9DC327F92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3F4D3336-9510-4D80-9020-78C76CAD7945}" type="datetime1">
              <a:rPr lang="en-US"/>
              <a:pPr/>
              <a:t>3/6/2015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22D4089-9E51-4E9E-BFBF-D1EE44F43A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36BF9A7D-B068-41E1-A03E-EF4EC11BF9E6}" type="datetime1">
              <a:rPr lang="en-US"/>
              <a:pPr/>
              <a:t>3/6/2015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5372222-A253-4DEC-BA7D-E5BBD69D22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fld id="{5C11821D-F335-41FC-B94E-6B89D8BEBEBA}" type="datetime1">
              <a:rPr lang="en-US"/>
              <a:pPr/>
              <a:t>3/6/2015</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6C8FA688-8274-45B3-AF0C-80926EF14A2B}"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37752FEA-B528-4F5F-B791-4E4995155F26}" type="datetime1">
              <a:rPr lang="en-US"/>
              <a:pPr/>
              <a:t>3/6/2015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E79A5306-6651-44B0-847F-C2B0CF4D3F9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fld id="{07B130B5-3194-40A0-9AD2-7F23A8C655B1}" type="datetime1">
              <a:rPr lang="en-US"/>
              <a:pPr/>
              <a:t>3/6/2015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5C12FBF7-3FBE-4F7B-9918-A9E7FDAD3C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768DCCA8-8E3F-4B54-8D06-B7651A4B223A}" type="datetime1">
              <a:rPr lang="en-US"/>
              <a:pPr/>
              <a:t>3/6/2015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7B18FBC4-95A6-4779-A6A6-24C78096CE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5ACAC921-045E-4FB4-AFA7-568E213F2407}" type="datetime1">
              <a:rPr lang="en-US"/>
              <a:pPr/>
              <a:t>3/6/2015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A1A02D9F-16C7-4859-BE38-1D001E2621A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a:lstStyle>
            <a:lvl1pPr>
              <a:defRPr/>
            </a:lvl1pPr>
          </a:lstStyle>
          <a:p>
            <a:fld id="{CB40CCCF-D9B3-4B56-9491-1FBFB736E74B}" type="datetime1">
              <a:rPr lang="en-US"/>
              <a:pPr/>
              <a:t>3/6/2015</a:t>
            </a:fld>
            <a:endParaRPr lang="en-US"/>
          </a:p>
        </p:txBody>
      </p:sp>
      <p:sp>
        <p:nvSpPr>
          <p:cNvPr id="13" name="Slide Number Placeholder 21"/>
          <p:cNvSpPr>
            <a:spLocks noGrp="1"/>
          </p:cNvSpPr>
          <p:nvPr>
            <p:ph type="sldNum" sz="quarter" idx="11"/>
          </p:nvPr>
        </p:nvSpPr>
        <p:spPr/>
        <p:txBody>
          <a:bodyPr/>
          <a:lstStyle>
            <a:lvl1pPr>
              <a:defRPr/>
            </a:lvl1pPr>
          </a:lstStyle>
          <a:p>
            <a:fld id="{66C3FB92-6C76-49EB-9666-6B05115A69B9}" type="slidenum">
              <a:rPr lang="en-US"/>
              <a:pPr/>
              <a:t>‹#›</a:t>
            </a:fld>
            <a:endParaRPr lang="en-US"/>
          </a:p>
        </p:txBody>
      </p:sp>
      <p:sp>
        <p:nvSpPr>
          <p:cNvPr id="14" name="Footer Placeholder 22"/>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a:lstStyle>
            <a:lvl1pPr>
              <a:defRPr/>
            </a:lvl1pPr>
          </a:lstStyle>
          <a:p>
            <a:fld id="{04166715-0998-4A10-8B06-F2A7F4AA3043}" type="datetime1">
              <a:rPr lang="en-US"/>
              <a:pPr/>
              <a:t>3/6/2015</a:t>
            </a:fld>
            <a:endParaRPr lang="en-US"/>
          </a:p>
        </p:txBody>
      </p:sp>
      <p:sp>
        <p:nvSpPr>
          <p:cNvPr id="13" name="Slide Number Placeholder 17"/>
          <p:cNvSpPr>
            <a:spLocks noGrp="1"/>
          </p:cNvSpPr>
          <p:nvPr>
            <p:ph type="sldNum" sz="quarter" idx="11"/>
          </p:nvPr>
        </p:nvSpPr>
        <p:spPr/>
        <p:txBody>
          <a:bodyPr/>
          <a:lstStyle>
            <a:lvl1pPr>
              <a:defRPr/>
            </a:lvl1pPr>
          </a:lstStyle>
          <a:p>
            <a:fld id="{C6FCA00F-FCCC-461A-8E4D-BA45F28BEF0D}" type="slidenum">
              <a:rPr lang="en-US"/>
              <a:pPr/>
              <a:t>‹#›</a:t>
            </a:fld>
            <a:endParaRPr lang="en-US"/>
          </a:p>
        </p:txBody>
      </p:sp>
      <p:sp>
        <p:nvSpPr>
          <p:cNvPr id="14" name="Footer Placeholder 20"/>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pitchFamily="-109" charset="0"/>
              </a:defRPr>
            </a:lvl1pPr>
          </a:lstStyle>
          <a:p>
            <a:fld id="{F5651D6E-6050-4AF7-9FCA-2FC9DE9D450A}" type="datetime1">
              <a:rPr lang="en-US"/>
              <a:pPr/>
              <a:t>3/6/2015</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chemeClr val="tx2"/>
                </a:solidFill>
                <a:latin typeface="Century Schoolbook" charset="0"/>
                <a:ea typeface="+mn-ea"/>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0"/>
              <a:cs typeface="ＭＳ Ｐゴシック" charset="0"/>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itchFamily="-109" charset="0"/>
              </a:defRPr>
            </a:lvl1pPr>
          </a:lstStyle>
          <a:p>
            <a:fld id="{0F1B1266-AD39-4861-8379-A06708EC85A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693" r:id="rId5"/>
    <p:sldLayoutId id="2147483694" r:id="rId6"/>
    <p:sldLayoutId id="2147483695" r:id="rId7"/>
    <p:sldLayoutId id="2147483700" r:id="rId8"/>
    <p:sldLayoutId id="2147483701" r:id="rId9"/>
    <p:sldLayoutId id="2147483696" r:id="rId10"/>
    <p:sldLayoutId id="2147483697" r:id="rId11"/>
  </p:sldLayoutIdLst>
  <p:txStyles>
    <p:titleStyle>
      <a:lvl1pPr algn="l" rtl="0" eaLnBrk="0" fontAlgn="base" hangingPunct="0">
        <a:spcBef>
          <a:spcPct val="0"/>
        </a:spcBef>
        <a:spcAft>
          <a:spcPct val="0"/>
        </a:spcAft>
        <a:defRPr sz="3000" kern="1200" cap="small">
          <a:solidFill>
            <a:schemeClr val="tx2"/>
          </a:solidFill>
          <a:latin typeface="+mj-lt"/>
          <a:ea typeface="ＭＳ Ｐゴシック" pitchFamily="-112" charset="-128"/>
          <a:cs typeface="ＭＳ Ｐゴシック" charset="0"/>
        </a:defRPr>
      </a:lvl1pPr>
      <a:lvl2pPr algn="l" rtl="0" eaLnBrk="0" fontAlgn="base" hangingPunct="0">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2pPr>
      <a:lvl3pPr algn="l" rtl="0" eaLnBrk="0" fontAlgn="base" hangingPunct="0">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3pPr>
      <a:lvl4pPr algn="l" rtl="0" eaLnBrk="0" fontAlgn="base" hangingPunct="0">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4pPr>
      <a:lvl5pPr algn="l" rtl="0" eaLnBrk="0" fontAlgn="base" hangingPunct="0">
        <a:spcBef>
          <a:spcPct val="0"/>
        </a:spcBef>
        <a:spcAft>
          <a:spcPct val="0"/>
        </a:spcAft>
        <a:defRPr sz="3000">
          <a:solidFill>
            <a:schemeClr val="tx2"/>
          </a:solidFill>
          <a:latin typeface="Century Schoolbook" pitchFamily="-112" charset="0"/>
          <a:ea typeface="ＭＳ Ｐゴシック" pitchFamily="-112" charset="-128"/>
          <a:cs typeface="ＭＳ Ｐゴシック" charset="0"/>
        </a:defRPr>
      </a:lvl5pPr>
      <a:lvl6pPr marL="4572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6pPr>
      <a:lvl7pPr marL="9144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7pPr>
      <a:lvl8pPr marL="13716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8pPr>
      <a:lvl9pPr marL="1828800" algn="l" rtl="0" eaLnBrk="1" fontAlgn="base" hangingPunct="1">
        <a:spcBef>
          <a:spcPct val="0"/>
        </a:spcBef>
        <a:spcAft>
          <a:spcPct val="0"/>
        </a:spcAft>
        <a:defRPr sz="3000">
          <a:solidFill>
            <a:schemeClr val="tx2"/>
          </a:solidFill>
          <a:latin typeface="Century Schoolbook" pitchFamily="-112" charset="0"/>
          <a:ea typeface="ＭＳ Ｐゴシック" pitchFamily="-112" charset="-128"/>
        </a:defRPr>
      </a:lvl9pPr>
    </p:titleStyle>
    <p:bodyStyle>
      <a:lvl1pPr marL="273050" indent="-273050" algn="l" rtl="0" eaLnBrk="0" fontAlgn="base" hangingPunct="0">
        <a:spcBef>
          <a:spcPts val="600"/>
        </a:spcBef>
        <a:spcAft>
          <a:spcPct val="0"/>
        </a:spcAft>
        <a:buClr>
          <a:schemeClr val="accent1"/>
        </a:buClr>
        <a:buSzPct val="70000"/>
        <a:buFont typeface="Wingdings" pitchFamily="-109" charset="2"/>
        <a:buChar char=""/>
        <a:defRPr sz="2400" kern="1200">
          <a:solidFill>
            <a:schemeClr val="tx1"/>
          </a:solidFill>
          <a:latin typeface="+mn-lt"/>
          <a:ea typeface="ＭＳ Ｐゴシック" pitchFamily="-112" charset="-128"/>
          <a:cs typeface="ＭＳ Ｐゴシック" charset="0"/>
        </a:defRPr>
      </a:lvl1pPr>
      <a:lvl2pPr marL="639763" indent="-273050" algn="l" rtl="0" eaLnBrk="0" fontAlgn="base" hangingPunct="0">
        <a:spcBef>
          <a:spcPct val="20000"/>
        </a:spcBef>
        <a:spcAft>
          <a:spcPct val="0"/>
        </a:spcAft>
        <a:buClr>
          <a:schemeClr val="accent1"/>
        </a:buClr>
        <a:buSzPct val="80000"/>
        <a:buFont typeface="Wingdings 2" pitchFamily="-109" charset="2"/>
        <a:buChar char=""/>
        <a:defRPr sz="2100" kern="1200">
          <a:solidFill>
            <a:schemeClr val="tx1"/>
          </a:solidFill>
          <a:latin typeface="+mn-lt"/>
          <a:ea typeface="ＭＳ Ｐゴシック" pitchFamily="-112" charset="-128"/>
          <a:cs typeface="+mn-cs"/>
        </a:defRPr>
      </a:lvl2pPr>
      <a:lvl3pPr marL="914400" indent="-182563" algn="l" rtl="0" eaLnBrk="0" fontAlgn="base" hangingPunct="0">
        <a:spcBef>
          <a:spcPct val="20000"/>
        </a:spcBef>
        <a:spcAft>
          <a:spcPct val="0"/>
        </a:spcAft>
        <a:buClr>
          <a:srgbClr val="E0752F"/>
        </a:buClr>
        <a:buSzPct val="60000"/>
        <a:buFont typeface="Wingdings" pitchFamily="-109" charset="2"/>
        <a:buChar char=""/>
        <a:defRPr sz="2400" kern="1200">
          <a:solidFill>
            <a:schemeClr val="tx1"/>
          </a:solidFill>
          <a:latin typeface="+mn-lt"/>
          <a:ea typeface="ＭＳ Ｐゴシック" pitchFamily="-112" charset="-128"/>
          <a:cs typeface="+mn-cs"/>
        </a:defRPr>
      </a:lvl3pPr>
      <a:lvl4pPr marL="1187450" indent="-182563" algn="l" rtl="0" eaLnBrk="0" fontAlgn="base" hangingPunct="0">
        <a:spcBef>
          <a:spcPct val="20000"/>
        </a:spcBef>
        <a:spcAft>
          <a:spcPct val="0"/>
        </a:spcAft>
        <a:buClr>
          <a:srgbClr val="FEC3AE"/>
        </a:buClr>
        <a:buSzPct val="60000"/>
        <a:buFont typeface="Wingdings" pitchFamily="-109" charset="2"/>
        <a:buChar char=""/>
        <a:defRPr sz="2000" kern="1200">
          <a:solidFill>
            <a:schemeClr val="tx1"/>
          </a:solidFill>
          <a:latin typeface="+mn-lt"/>
          <a:ea typeface="ＭＳ Ｐゴシック" pitchFamily="-112" charset="-128"/>
          <a:cs typeface="+mn-cs"/>
        </a:defRPr>
      </a:lvl4pPr>
      <a:lvl5pPr marL="1462088" indent="-182563" algn="l" rtl="0" eaLnBrk="0" fontAlgn="base" hangingPunct="0">
        <a:spcBef>
          <a:spcPct val="20000"/>
        </a:spcBef>
        <a:spcAft>
          <a:spcPct val="0"/>
        </a:spcAft>
        <a:buClr>
          <a:srgbClr val="BDCAE9"/>
        </a:buClr>
        <a:buSzPct val="68000"/>
        <a:buFont typeface="Wingdings 2" pitchFamily="-109" charset="2"/>
        <a:buChar char=""/>
        <a:defRPr sz="1600" kern="1200">
          <a:solidFill>
            <a:schemeClr val="tx1"/>
          </a:solidFill>
          <a:latin typeface="+mn-lt"/>
          <a:ea typeface="ＭＳ Ｐゴシック" pitchFamily="-112"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JUcu9PUh9_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rkennedy.podbean.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77"/>
            <a:ext cx="7467600" cy="1143000"/>
          </a:xfrm>
        </p:spPr>
        <p:txBody>
          <a:bodyPr>
            <a:normAutofit fontScale="90000"/>
          </a:bodyPr>
          <a:lstStyle/>
          <a:p>
            <a:pPr algn="ctr" eaLnBrk="1" hangingPunct="1"/>
            <a:r>
              <a:rPr lang="en-US" sz="5000" b="1" dirty="0"/>
              <a:t>Vámonos:</a:t>
            </a:r>
            <a:r>
              <a:rPr lang="en-US" dirty="0"/>
              <a:t/>
            </a:r>
            <a:br>
              <a:rPr lang="en-US" dirty="0"/>
            </a:br>
            <a:r>
              <a:rPr lang="en-US" cap="none" dirty="0" smtClean="0">
                <a:ea typeface="ＭＳ Ｐゴシック" pitchFamily="-109" charset="-128"/>
              </a:rPr>
              <a:t>TIENEN </a:t>
            </a:r>
            <a:r>
              <a:rPr lang="en-US" cap="none" dirty="0">
                <a:ea typeface="ＭＳ Ｐゴシック" pitchFamily="-109" charset="-128"/>
              </a:rPr>
              <a:t>5</a:t>
            </a:r>
            <a:r>
              <a:rPr lang="en-US" cap="none" dirty="0" smtClean="0">
                <a:ea typeface="ＭＳ Ｐゴシック" pitchFamily="-109" charset="-128"/>
              </a:rPr>
              <a:t> MINUTOS</a:t>
            </a:r>
          </a:p>
        </p:txBody>
      </p:sp>
      <p:sp>
        <p:nvSpPr>
          <p:cNvPr id="3" name="Content Placeholder 2"/>
          <p:cNvSpPr>
            <a:spLocks noGrp="1"/>
          </p:cNvSpPr>
          <p:nvPr>
            <p:ph sz="quarter" idx="1"/>
          </p:nvPr>
        </p:nvSpPr>
        <p:spPr>
          <a:xfrm>
            <a:off x="286603" y="1241946"/>
            <a:ext cx="8366077" cy="5232006"/>
          </a:xfrm>
          <a:extLst>
            <a:ext uri="{909E8E84-426E-40dd-AFC4-6F175D3DCCD1}"/>
            <a:ext uri="{91240B29-F687-4f45-9708-019B960494DF}"/>
            <a:ext uri="{FAA26D3D-D897-4be2-8F04-BA451C77F1D7}"/>
          </a:extLst>
        </p:spPr>
        <p:txBody>
          <a:bodyPr numCol="3"/>
          <a:lstStyle/>
          <a:p>
            <a:pPr eaLnBrk="1" hangingPunct="1">
              <a:buFont typeface="Wingdings" charset="0"/>
              <a:buChar char=""/>
              <a:defRPr/>
            </a:pPr>
            <a:r>
              <a:rPr lang="en-US" dirty="0" smtClean="0"/>
              <a:t>Objective: </a:t>
            </a:r>
          </a:p>
          <a:p>
            <a:pPr lvl="1" eaLnBrk="1" hangingPunct="1">
              <a:buFont typeface="Wingdings 2" charset="0"/>
              <a:buChar char=""/>
              <a:defRPr/>
            </a:pPr>
            <a:r>
              <a:rPr lang="en-US" dirty="0" smtClean="0"/>
              <a:t>I can sing the alphabet, I can spell a word when I hear it spelled in Spanish, I can pronounce sounds in Spanish</a:t>
            </a:r>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endParaRPr lang="en-US" dirty="0"/>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r>
              <a:rPr lang="en-US" dirty="0" err="1" smtClean="0"/>
              <a:t>Vocab</a:t>
            </a:r>
            <a:r>
              <a:rPr lang="en-US" dirty="0" smtClean="0"/>
              <a:t>/Ideas:</a:t>
            </a:r>
          </a:p>
          <a:p>
            <a:pPr lvl="1" eaLnBrk="1" hangingPunct="1">
              <a:buFont typeface="Wingdings" charset="0"/>
              <a:buChar char=""/>
              <a:defRPr/>
            </a:pPr>
            <a:r>
              <a:rPr lang="en-US" dirty="0" smtClean="0"/>
              <a:t>El </a:t>
            </a:r>
            <a:r>
              <a:rPr lang="en-US" dirty="0" err="1" smtClean="0"/>
              <a:t>alfabeto</a:t>
            </a:r>
            <a:r>
              <a:rPr lang="en-US" dirty="0" smtClean="0"/>
              <a:t> (review)</a:t>
            </a:r>
          </a:p>
          <a:p>
            <a:pPr lvl="1" eaLnBrk="1" hangingPunct="1">
              <a:buFont typeface="Wingdings" charset="0"/>
              <a:buChar char=""/>
              <a:defRPr/>
            </a:pPr>
            <a:r>
              <a:rPr lang="en-US" dirty="0" smtClean="0"/>
              <a:t>Sounds of letters versus names of letters</a:t>
            </a:r>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endParaRPr lang="en-US" dirty="0"/>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endParaRPr lang="en-US" dirty="0" smtClean="0"/>
          </a:p>
          <a:p>
            <a:pPr eaLnBrk="1" hangingPunct="1">
              <a:buFont typeface="Wingdings" charset="0"/>
              <a:buChar char=""/>
              <a:defRPr/>
            </a:pPr>
            <a:r>
              <a:rPr lang="en-US" dirty="0" smtClean="0"/>
              <a:t>Vámonos:</a:t>
            </a:r>
          </a:p>
          <a:p>
            <a:pPr marL="366713" lvl="1" indent="0" eaLnBrk="1" hangingPunct="1">
              <a:buNone/>
              <a:defRPr/>
            </a:pPr>
            <a:r>
              <a:rPr lang="en-US" dirty="0" smtClean="0"/>
              <a:t>1.What are the four “extra” letters in the Spanish alphabet? How do you say the four letters?</a:t>
            </a:r>
          </a:p>
          <a:p>
            <a:pPr marL="366713" lvl="1" indent="0" eaLnBrk="1" hangingPunct="1">
              <a:buNone/>
              <a:defRPr/>
            </a:pPr>
            <a:r>
              <a:rPr lang="en-US" sz="2000" dirty="0" smtClean="0"/>
              <a:t>2.What </a:t>
            </a:r>
            <a:r>
              <a:rPr lang="en-US" sz="2000" dirty="0"/>
              <a:t>does it mean that the Spanish alphabet is a phonetic language? Explain yourself in at least one complete sentence.</a:t>
            </a:r>
          </a:p>
          <a:p>
            <a:pPr lvl="1" eaLnBrk="1" hangingPunct="1">
              <a:buFont typeface="Wingdings 2" charset="0"/>
              <a:buChar char=""/>
              <a:defRPr/>
            </a:pPr>
            <a:endParaRPr lang="en-US" sz="2000" dirty="0"/>
          </a:p>
        </p:txBody>
      </p:sp>
      <p:sp>
        <p:nvSpPr>
          <p:cNvPr id="4" name="Title 1"/>
          <p:cNvSpPr txBox="1">
            <a:spLocks/>
          </p:cNvSpPr>
          <p:nvPr/>
        </p:nvSpPr>
        <p:spPr>
          <a:xfrm>
            <a:off x="457200" y="5330825"/>
            <a:ext cx="7467600" cy="1143000"/>
          </a:xfrm>
          <a:prstGeom prst="rect">
            <a:avLst/>
          </a:prstGeom>
        </p:spPr>
        <p:txBody>
          <a:bodyPr anchor="b">
            <a:normAutofit/>
          </a:bodyPr>
          <a:lstStyle/>
          <a:p>
            <a:pPr defTabSz="914400"/>
            <a:endParaRPr lang="en-US" sz="3000" dirty="0">
              <a:solidFill>
                <a:schemeClr val="tx2"/>
              </a:solidFill>
              <a:latin typeface="Century Schoolbook" pitchFamily="-10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706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Title 1"/>
          <p:cNvSpPr txBox="1">
            <a:spLocks/>
          </p:cNvSpPr>
          <p:nvPr/>
        </p:nvSpPr>
        <p:spPr bwMode="auto">
          <a:xfrm>
            <a:off x="0" y="-1524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charset="0"/>
                <a:ea typeface="MS PGothic"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charset="0"/>
                <a:ea typeface="MS PGothic"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9pPr>
          </a:lstStyle>
          <a:p>
            <a:pPr algn="ctr" eaLnBrk="1" hangingPunct="1">
              <a:spcBef>
                <a:spcPct val="0"/>
              </a:spcBef>
              <a:buClrTx/>
              <a:buSzTx/>
              <a:buFontTx/>
              <a:buNone/>
            </a:pPr>
            <a:r>
              <a:rPr lang="en-US" sz="5000" b="1">
                <a:solidFill>
                  <a:srgbClr val="FFFF00"/>
                </a:solidFill>
                <a:latin typeface="Century Gothic" panose="020B0502020202020204" pitchFamily="34" charset="0"/>
              </a:rPr>
              <a:t>REGIONS OF SPAIN</a:t>
            </a:r>
          </a:p>
        </p:txBody>
      </p:sp>
    </p:spTree>
    <p:extLst>
      <p:ext uri="{BB962C8B-B14F-4D97-AF65-F5344CB8AC3E}">
        <p14:creationId xmlns="" xmlns:p14="http://schemas.microsoft.com/office/powerpoint/2010/main" val="24467492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8276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Foldable-El </a:t>
            </a:r>
            <a:r>
              <a:rPr lang="en-US" dirty="0" err="1" smtClean="0"/>
              <a:t>Alfabeto</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eaLnBrk="1" hangingPunct="1"/>
            <a:r>
              <a:rPr lang="en-US" cap="none" smtClean="0">
                <a:ea typeface="ＭＳ Ｐゴシック" pitchFamily="-109" charset="-128"/>
              </a:rPr>
              <a:t>EL ALFABETO</a:t>
            </a:r>
          </a:p>
        </p:txBody>
      </p:sp>
      <p:sp>
        <p:nvSpPr>
          <p:cNvPr id="15363" name="Text Placeholder 2"/>
          <p:cNvSpPr>
            <a:spLocks noGrp="1"/>
          </p:cNvSpPr>
          <p:nvPr>
            <p:ph type="body" idx="1"/>
          </p:nvPr>
        </p:nvSpPr>
        <p:spPr/>
        <p:txBody>
          <a:bodyPr/>
          <a:lstStyle/>
          <a:p>
            <a:pPr eaLnBrk="1" hangingPunct="1"/>
            <a:endParaRPr lang="en-US" dirty="0" smtClean="0">
              <a:ea typeface="ＭＳ Ｐゴシック" pitchFamily="-109"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1"/>
          <p:cNvGraphicFramePr>
            <a:graphicFrameLocks noChangeAspect="1"/>
          </p:cNvGraphicFramePr>
          <p:nvPr/>
        </p:nvGraphicFramePr>
        <p:xfrm>
          <a:off x="-506413" y="2971800"/>
          <a:ext cx="10107613" cy="3962400"/>
        </p:xfrm>
        <a:graphic>
          <a:graphicData uri="http://schemas.openxmlformats.org/presentationml/2006/ole">
            <p:oleObj spid="_x0000_s1027" name="Document" r:id="rId3" imgW="6997442" imgH="2743099" progId="Word.Document.12">
              <p:embed/>
            </p:oleObj>
          </a:graphicData>
        </a:graphic>
      </p:graphicFrame>
      <p:pic>
        <p:nvPicPr>
          <p:cNvPr id="26626" name="Picture 2"/>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895600" y="0"/>
            <a:ext cx="315277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48804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eaLnBrk="1" hangingPunct="1"/>
            <a:r>
              <a:rPr lang="en-US" cap="none" smtClean="0">
                <a:ea typeface="ＭＳ Ｐゴシック" pitchFamily="-109" charset="-128"/>
              </a:rPr>
              <a:t>EL ALFABETO</a:t>
            </a:r>
          </a:p>
        </p:txBody>
      </p:sp>
      <p:sp>
        <p:nvSpPr>
          <p:cNvPr id="15363" name="Text Placeholder 2"/>
          <p:cNvSpPr>
            <a:spLocks noGrp="1"/>
          </p:cNvSpPr>
          <p:nvPr>
            <p:ph type="body" idx="1"/>
          </p:nvPr>
        </p:nvSpPr>
        <p:spPr/>
        <p:txBody>
          <a:bodyPr/>
          <a:lstStyle/>
          <a:p>
            <a:pPr eaLnBrk="1" hangingPunct="1"/>
            <a:r>
              <a:rPr lang="en-US" dirty="0" smtClean="0">
                <a:ea typeface="ＭＳ Ｐゴシック" pitchFamily="-109" charset="-128"/>
                <a:hlinkClick r:id="rId3"/>
              </a:rPr>
              <a:t>http://www.youtube.com/watch?v=JUcu9PUh9_A</a:t>
            </a:r>
            <a:endParaRPr lang="en-US" dirty="0" smtClean="0">
              <a:ea typeface="ＭＳ Ｐゴシック" pitchFamily="-109" charset="-128"/>
            </a:endParaRPr>
          </a:p>
        </p:txBody>
      </p:sp>
    </p:spTree>
    <p:extLst>
      <p:ext uri="{BB962C8B-B14F-4D97-AF65-F5344CB8AC3E}">
        <p14:creationId xmlns="" xmlns:p14="http://schemas.microsoft.com/office/powerpoint/2010/main" val="2718154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 El </a:t>
            </a:r>
            <a:r>
              <a:rPr lang="en-US" dirty="0" err="1" smtClean="0"/>
              <a:t>Alfabeto</a:t>
            </a:r>
            <a:r>
              <a:rPr lang="en-US" dirty="0" smtClean="0"/>
              <a:t> (</a:t>
            </a:r>
            <a:r>
              <a:rPr lang="en-US" dirty="0" err="1" smtClean="0"/>
              <a:t>pronunciacion</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76799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p:txBody>
          <a:bodyPr wrap="square" lIns="91440" tIns="45720" rIns="91440" bIns="45720" numCol="1" anchorCtr="0" compatLnSpc="1">
            <a:prstTxWarp prst="textNoShape">
              <a:avLst/>
            </a:prstTxWarp>
            <a:normAutofit/>
          </a:bodyPr>
          <a:lstStyle/>
          <a:p>
            <a:pPr algn="ctr" eaLnBrk="1" hangingPunct="1"/>
            <a:r>
              <a:rPr lang="en-US" sz="6000" b="1" cap="none" dirty="0" smtClean="0"/>
              <a:t>Pronunciation</a:t>
            </a:r>
          </a:p>
        </p:txBody>
      </p:sp>
      <p:sp>
        <p:nvSpPr>
          <p:cNvPr id="9219" name="Content Placeholder 2"/>
          <p:cNvSpPr>
            <a:spLocks noGrp="1"/>
          </p:cNvSpPr>
          <p:nvPr>
            <p:ph sz="quarter" idx="1"/>
          </p:nvPr>
        </p:nvSpPr>
        <p:spPr>
          <a:xfrm>
            <a:off x="457200" y="1600200"/>
            <a:ext cx="7467600" cy="4873625"/>
          </a:xfrm>
        </p:spPr>
        <p:txBody>
          <a:bodyPr/>
          <a:lstStyle/>
          <a:p>
            <a:pPr eaLnBrk="1" hangingPunct="1">
              <a:buFont typeface="Wingdings 2" charset="2"/>
              <a:buChar char=""/>
            </a:pPr>
            <a:r>
              <a:rPr lang="en-US" sz="2700" smtClean="0"/>
              <a:t>What is the difference between the Spanish and English “t” sound? How does “t” sound in Spanish?</a:t>
            </a:r>
          </a:p>
          <a:p>
            <a:pPr eaLnBrk="1" hangingPunct="1">
              <a:buFont typeface="Wingdings 2" charset="2"/>
              <a:buChar char=""/>
            </a:pPr>
            <a:endParaRPr lang="en-US" sz="2700" smtClean="0"/>
          </a:p>
          <a:p>
            <a:pPr eaLnBrk="1" hangingPunct="1">
              <a:buFont typeface="Wingdings 2" charset="2"/>
              <a:buChar char=""/>
            </a:pPr>
            <a:endParaRPr lang="en-US" sz="2700" smtClean="0"/>
          </a:p>
          <a:p>
            <a:pPr eaLnBrk="1" hangingPunct="1">
              <a:buFont typeface="Wingdings 2" charset="2"/>
              <a:buChar char=""/>
            </a:pPr>
            <a:r>
              <a:rPr lang="en-US" sz="2700" smtClean="0"/>
              <a:t>The letter “c” is a hard “c” when followed by what vowels?</a:t>
            </a:r>
          </a:p>
          <a:p>
            <a:pPr eaLnBrk="1" hangingPunct="1"/>
            <a:endParaRPr lang="en-US" smtClean="0"/>
          </a:p>
        </p:txBody>
      </p:sp>
      <p:sp>
        <p:nvSpPr>
          <p:cNvPr id="9220" name="TextBox 3"/>
          <p:cNvSpPr txBox="1">
            <a:spLocks noChangeArrowheads="1"/>
          </p:cNvSpPr>
          <p:nvPr/>
        </p:nvSpPr>
        <p:spPr bwMode="auto">
          <a:xfrm>
            <a:off x="471488" y="2879725"/>
            <a:ext cx="7904162" cy="831850"/>
          </a:xfrm>
          <a:prstGeom prst="rect">
            <a:avLst/>
          </a:prstGeom>
          <a:noFill/>
          <a:ln w="9525">
            <a:noFill/>
            <a:miter lim="800000"/>
            <a:headEnd/>
            <a:tailEnd/>
          </a:ln>
        </p:spPr>
        <p:txBody>
          <a:bodyPr>
            <a:spAutoFit/>
          </a:bodyPr>
          <a:lstStyle/>
          <a:p>
            <a:r>
              <a:rPr lang="en-US" sz="2400">
                <a:solidFill>
                  <a:srgbClr val="7152C2"/>
                </a:solidFill>
                <a:latin typeface="Century Schoolbook" charset="0"/>
              </a:rPr>
              <a:t>The Spanish “t” is not sharp and sounds more like the English “d” sound</a:t>
            </a:r>
          </a:p>
        </p:txBody>
      </p:sp>
      <p:sp>
        <p:nvSpPr>
          <p:cNvPr id="5" name="TextBox 4"/>
          <p:cNvSpPr txBox="1"/>
          <p:nvPr/>
        </p:nvSpPr>
        <p:spPr>
          <a:xfrm>
            <a:off x="1173163" y="5008563"/>
            <a:ext cx="2260600" cy="1200150"/>
          </a:xfrm>
          <a:prstGeom prst="rect">
            <a:avLst/>
          </a:prstGeom>
          <a:noFill/>
        </p:spPr>
        <p:txBody>
          <a:bodyPr>
            <a:spAutoFit/>
          </a:bodyPr>
          <a:lstStyle/>
          <a:p>
            <a:pPr fontAlgn="auto">
              <a:spcBef>
                <a:spcPts val="0"/>
              </a:spcBef>
              <a:spcAft>
                <a:spcPts val="0"/>
              </a:spcAft>
              <a:buFont typeface="Arial"/>
              <a:buChar char="•"/>
              <a:defRPr/>
            </a:pPr>
            <a:r>
              <a:rPr lang="en-US" sz="2400" dirty="0">
                <a:solidFill>
                  <a:schemeClr val="tx2">
                    <a:lumMod val="60000"/>
                    <a:lumOff val="40000"/>
                  </a:schemeClr>
                </a:solidFill>
                <a:latin typeface="+mn-lt"/>
                <a:ea typeface="+mn-ea"/>
              </a:rPr>
              <a:t>O</a:t>
            </a:r>
          </a:p>
          <a:p>
            <a:pPr fontAlgn="auto">
              <a:spcBef>
                <a:spcPts val="0"/>
              </a:spcBef>
              <a:spcAft>
                <a:spcPts val="0"/>
              </a:spcAft>
              <a:buFont typeface="Arial"/>
              <a:buChar char="•"/>
              <a:defRPr/>
            </a:pPr>
            <a:r>
              <a:rPr lang="en-US" sz="2400" dirty="0">
                <a:solidFill>
                  <a:schemeClr val="tx2">
                    <a:lumMod val="60000"/>
                    <a:lumOff val="40000"/>
                  </a:schemeClr>
                </a:solidFill>
                <a:latin typeface="+mn-lt"/>
                <a:ea typeface="+mn-ea"/>
              </a:rPr>
              <a:t>A</a:t>
            </a:r>
          </a:p>
          <a:p>
            <a:pPr fontAlgn="auto">
              <a:spcBef>
                <a:spcPts val="0"/>
              </a:spcBef>
              <a:spcAft>
                <a:spcPts val="0"/>
              </a:spcAft>
              <a:buFont typeface="Arial"/>
              <a:buChar char="•"/>
              <a:defRPr/>
            </a:pPr>
            <a:r>
              <a:rPr lang="en-US" sz="2400" dirty="0">
                <a:solidFill>
                  <a:schemeClr val="tx2">
                    <a:lumMod val="60000"/>
                    <a:lumOff val="40000"/>
                  </a:schemeClr>
                </a:solidFill>
                <a:latin typeface="+mn-lt"/>
                <a:ea typeface="+mn-ea"/>
              </a:rPr>
              <a:t>U</a:t>
            </a:r>
          </a:p>
        </p:txBody>
      </p:sp>
    </p:spTree>
    <p:extLst>
      <p:ext uri="{BB962C8B-B14F-4D97-AF65-F5344CB8AC3E}">
        <p14:creationId xmlns="" xmlns:p14="http://schemas.microsoft.com/office/powerpoint/2010/main" val="3688310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eaLnBrk="1" hangingPunct="1"/>
            <a:r>
              <a:rPr lang="en-US" cap="none" smtClean="0">
                <a:ea typeface="ＭＳ Ｐゴシック" pitchFamily="-109" charset="-128"/>
              </a:rPr>
              <a:t>¡PIZARRITAS!</a:t>
            </a:r>
          </a:p>
        </p:txBody>
      </p:sp>
      <p:sp>
        <p:nvSpPr>
          <p:cNvPr id="17411" name="Text Placeholder 2"/>
          <p:cNvSpPr>
            <a:spLocks noGrp="1"/>
          </p:cNvSpPr>
          <p:nvPr>
            <p:ph type="body" idx="1"/>
          </p:nvPr>
        </p:nvSpPr>
        <p:spPr/>
        <p:txBody>
          <a:bodyPr/>
          <a:lstStyle/>
          <a:p>
            <a:pPr eaLnBrk="1" hangingPunct="1"/>
            <a:r>
              <a:rPr lang="en-US" smtClean="0">
                <a:ea typeface="ＭＳ Ｐゴシック" pitchFamily="-109" charset="-128"/>
              </a:rPr>
              <a:t>I will first tell you how many letters are in the word so that you can draw that many blanks.</a:t>
            </a:r>
          </a:p>
          <a:p>
            <a:pPr eaLnBrk="1" hangingPunct="1"/>
            <a:r>
              <a:rPr lang="en-US" smtClean="0">
                <a:ea typeface="ＭＳ Ｐゴシック" pitchFamily="-109" charset="-128"/>
              </a:rPr>
              <a:t>Then I will spell the word letter by letter in Spanish.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w="9525">
            <a:noFill/>
            <a:miter lim="800000"/>
            <a:headEnd/>
            <a:tailEnd/>
          </a:ln>
        </p:spPr>
        <p:txBody>
          <a:bodyPr>
            <a:spAutoFit/>
          </a:bodyPr>
          <a:lstStyle/>
          <a:p>
            <a:pPr algn="ctr"/>
            <a:r>
              <a:rPr lang="en-US" sz="8800">
                <a:solidFill>
                  <a:schemeClr val="accent1"/>
                </a:solidFill>
                <a:latin typeface="Century Schoolbook" pitchFamily="18" charset="0"/>
              </a:rPr>
              <a:t>1. JABÓN</a:t>
            </a:r>
          </a:p>
        </p:txBody>
      </p:sp>
      <p:sp>
        <p:nvSpPr>
          <p:cNvPr id="33794"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w="9525">
            <a:noFill/>
            <a:miter lim="800000"/>
            <a:headEnd/>
            <a:tailEnd/>
          </a:ln>
        </p:spPr>
        <p:txBody>
          <a:bodyPr/>
          <a:lstStyle/>
          <a:p>
            <a:endParaRPr lang="es-VE"/>
          </a:p>
        </p:txBody>
      </p:sp>
      <p:sp>
        <p:nvSpPr>
          <p:cNvPr id="33795"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w="9525">
            <a:noFill/>
            <a:miter lim="800000"/>
            <a:headEnd/>
            <a:tailEnd/>
          </a:ln>
        </p:spPr>
        <p:txBody>
          <a:bodyPr/>
          <a:lstStyle/>
          <a:p>
            <a:endParaRPr lang="es-VE"/>
          </a:p>
        </p:txBody>
      </p:sp>
      <p:pic>
        <p:nvPicPr>
          <p:cNvPr id="33796" name="Picture 8" descr="http://www.google.com/url?source=imgres&amp;ct=img&amp;q=http://upload.wikimedia.org/wikipedia/commons/7/74/Soap_in_blue_dish.JPG&amp;sa=X&amp;ei=x4NHULmZM4Pe9ASajoC4BQ&amp;ved=0CAQQ8wc&amp;usg=AFQjCNGTysIppB3q-uel3BsN45Lfuj0QDQ"/>
          <p:cNvPicPr>
            <a:picLocks noChangeAspect="1" noChangeArrowheads="1"/>
          </p:cNvPicPr>
          <p:nvPr/>
        </p:nvPicPr>
        <p:blipFill>
          <a:blip r:embed="rId2"/>
          <a:srcRect/>
          <a:stretch>
            <a:fillRect/>
          </a:stretch>
        </p:blipFill>
        <p:spPr bwMode="auto">
          <a:xfrm>
            <a:off x="1490663" y="1828800"/>
            <a:ext cx="6086475" cy="4572000"/>
          </a:xfrm>
          <a:prstGeom prst="rect">
            <a:avLst/>
          </a:prstGeom>
          <a:noFill/>
          <a:ln w="9525">
            <a:noFill/>
            <a:miter lim="800000"/>
            <a:headEnd/>
            <a:tailEnd/>
          </a:ln>
        </p:spPr>
      </p:pic>
    </p:spTree>
    <p:extLst>
      <p:ext uri="{BB962C8B-B14F-4D97-AF65-F5344CB8AC3E}">
        <p14:creationId xmlns="" xmlns:p14="http://schemas.microsoft.com/office/powerpoint/2010/main" val="160958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467600" cy="1143000"/>
          </a:xfrm>
        </p:spPr>
        <p:txBody>
          <a:bodyPr>
            <a:normAutofit/>
          </a:bodyPr>
          <a:lstStyle/>
          <a:p>
            <a:pPr algn="ctr"/>
            <a:r>
              <a:rPr lang="en-US" sz="4000" b="1" i="1" dirty="0" smtClean="0"/>
              <a:t>TAREA / Homework</a:t>
            </a:r>
            <a:endParaRPr lang="es-VE" sz="4000" b="1" i="1" dirty="0"/>
          </a:p>
        </p:txBody>
      </p:sp>
      <p:sp>
        <p:nvSpPr>
          <p:cNvPr id="3" name="2 Marcador de contenido"/>
          <p:cNvSpPr>
            <a:spLocks noGrp="1"/>
          </p:cNvSpPr>
          <p:nvPr>
            <p:ph sz="quarter" idx="1"/>
          </p:nvPr>
        </p:nvSpPr>
        <p:spPr>
          <a:xfrm>
            <a:off x="457200" y="1143000"/>
            <a:ext cx="7467600" cy="5330952"/>
          </a:xfrm>
        </p:spPr>
        <p:txBody>
          <a:bodyPr/>
          <a:lstStyle/>
          <a:p>
            <a:pPr marL="0" indent="0" algn="ctr">
              <a:buNone/>
            </a:pPr>
            <a:r>
              <a:rPr lang="en-US" sz="4500" dirty="0" smtClean="0"/>
              <a:t>PRACTICE, PRACTICE</a:t>
            </a:r>
          </a:p>
          <a:p>
            <a:pPr eaLnBrk="1" hangingPunct="1"/>
            <a:r>
              <a:rPr lang="en-US" sz="4000" dirty="0">
                <a:ea typeface="ＭＳ Ｐゴシック" pitchFamily="-109" charset="-128"/>
              </a:rPr>
              <a:t>Practice boxes for at least 15 minutes total using the link on the </a:t>
            </a:r>
            <a:r>
              <a:rPr lang="en-US" sz="4000" dirty="0" smtClean="0">
                <a:ea typeface="ＭＳ Ｐゴシック" pitchFamily="-109" charset="-128"/>
              </a:rPr>
              <a:t>web page 1-8.</a:t>
            </a:r>
          </a:p>
          <a:p>
            <a:pPr eaLnBrk="1" hangingPunct="1"/>
            <a:r>
              <a:rPr lang="en-US" sz="4000" dirty="0" smtClean="0">
                <a:ea typeface="ＭＳ Ｐゴシック" pitchFamily="-109" charset="-128"/>
              </a:rPr>
              <a:t>Don’t </a:t>
            </a:r>
            <a:r>
              <a:rPr lang="en-US" sz="4000" dirty="0">
                <a:ea typeface="ＭＳ Ｐゴシック" pitchFamily="-109" charset="-128"/>
              </a:rPr>
              <a:t>forget to practice the alphabet </a:t>
            </a:r>
            <a:r>
              <a:rPr lang="en-US" sz="4000" dirty="0" smtClean="0">
                <a:ea typeface="ＭＳ Ｐゴシック" pitchFamily="-109" charset="-128"/>
              </a:rPr>
              <a:t>song</a:t>
            </a:r>
            <a:r>
              <a:rPr lang="en-US" sz="4000" dirty="0">
                <a:ea typeface="ＭＳ Ｐゴシック" pitchFamily="-109" charset="-128"/>
              </a:rPr>
              <a:t>.</a:t>
            </a:r>
            <a:endParaRPr lang="en-US" sz="4500" dirty="0" smtClean="0"/>
          </a:p>
        </p:txBody>
      </p:sp>
    </p:spTree>
    <p:extLst>
      <p:ext uri="{BB962C8B-B14F-4D97-AF65-F5344CB8AC3E}">
        <p14:creationId xmlns="" xmlns:p14="http://schemas.microsoft.com/office/powerpoint/2010/main" val="3396550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2. LARGO</a:t>
            </a:r>
          </a:p>
        </p:txBody>
      </p:sp>
      <p:pic>
        <p:nvPicPr>
          <p:cNvPr id="34818" name="Picture 2" descr="http://www.google.com/url?source=imgres&amp;ct=img&amp;q=http://beautyhill.com/img/arts/2011/Jan/20/830/long_hair_by_rush_thumb.jpg&amp;sa=X&amp;ei=_YNHUL7xBIL88QTF_IHIBw&amp;ved=0CAQQ8wc&amp;usg=AFQjCNFkim51nJevK_En4Vi38VVPXg8Hgg"/>
          <p:cNvPicPr>
            <a:picLocks noChangeAspect="1" noChangeArrowheads="1"/>
          </p:cNvPicPr>
          <p:nvPr/>
        </p:nvPicPr>
        <p:blipFill>
          <a:blip r:embed="rId2"/>
          <a:srcRect/>
          <a:stretch>
            <a:fillRect/>
          </a:stretch>
        </p:blipFill>
        <p:spPr bwMode="auto">
          <a:xfrm>
            <a:off x="2457450" y="1600200"/>
            <a:ext cx="3943350" cy="5257800"/>
          </a:xfrm>
          <a:prstGeom prst="rect">
            <a:avLst/>
          </a:prstGeom>
          <a:noFill/>
          <a:ln w="9525">
            <a:noFill/>
            <a:miter lim="800000"/>
            <a:headEnd/>
            <a:tailEnd/>
          </a:ln>
        </p:spPr>
      </p:pic>
    </p:spTree>
    <p:extLst>
      <p:ext uri="{BB962C8B-B14F-4D97-AF65-F5344CB8AC3E}">
        <p14:creationId xmlns="" xmlns:p14="http://schemas.microsoft.com/office/powerpoint/2010/main" val="1843796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3. NARIZ</a:t>
            </a:r>
          </a:p>
        </p:txBody>
      </p:sp>
      <p:pic>
        <p:nvPicPr>
          <p:cNvPr id="35842" name="Picture 2" descr="http://t2.gstatic.com/images?q=tbn:ANd9GcQ5GJpXAj85CKBUZDtGux5-8_g9vaZwQaq7jN7phk7yZadga3KoIg"/>
          <p:cNvPicPr>
            <a:picLocks noChangeAspect="1" noChangeArrowheads="1"/>
          </p:cNvPicPr>
          <p:nvPr/>
        </p:nvPicPr>
        <p:blipFill>
          <a:blip r:embed="rId2"/>
          <a:srcRect/>
          <a:stretch>
            <a:fillRect/>
          </a:stretch>
        </p:blipFill>
        <p:spPr bwMode="auto">
          <a:xfrm>
            <a:off x="3543300" y="1600200"/>
            <a:ext cx="2971800" cy="4829175"/>
          </a:xfrm>
          <a:prstGeom prst="rect">
            <a:avLst/>
          </a:prstGeom>
          <a:noFill/>
          <a:ln w="9525">
            <a:noFill/>
            <a:miter lim="800000"/>
            <a:headEnd/>
            <a:tailEnd/>
          </a:ln>
        </p:spPr>
      </p:pic>
    </p:spTree>
    <p:extLst>
      <p:ext uri="{BB962C8B-B14F-4D97-AF65-F5344CB8AC3E}">
        <p14:creationId xmlns="" xmlns:p14="http://schemas.microsoft.com/office/powerpoint/2010/main" val="61982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4. BOTAS</a:t>
            </a:r>
          </a:p>
        </p:txBody>
      </p:sp>
      <p:pic>
        <p:nvPicPr>
          <p:cNvPr id="36866" name="Picture 2" descr="http://t3.gstatic.com/images?q=tbn:ANd9GcSbMEIpzWJ1atojsBe2l0ixZdQty87WXAmxwwvpB1XZR4f6xJwJUg"/>
          <p:cNvPicPr>
            <a:picLocks noChangeAspect="1" noChangeArrowheads="1"/>
          </p:cNvPicPr>
          <p:nvPr/>
        </p:nvPicPr>
        <p:blipFill>
          <a:blip r:embed="rId2"/>
          <a:srcRect/>
          <a:stretch>
            <a:fillRect/>
          </a:stretch>
        </p:blipFill>
        <p:spPr bwMode="auto">
          <a:xfrm>
            <a:off x="2057400" y="1674813"/>
            <a:ext cx="5253038" cy="5183187"/>
          </a:xfrm>
          <a:prstGeom prst="rect">
            <a:avLst/>
          </a:prstGeom>
          <a:noFill/>
          <a:ln w="9525">
            <a:noFill/>
            <a:miter lim="800000"/>
            <a:headEnd/>
            <a:tailEnd/>
          </a:ln>
        </p:spPr>
      </p:pic>
    </p:spTree>
    <p:extLst>
      <p:ext uri="{BB962C8B-B14F-4D97-AF65-F5344CB8AC3E}">
        <p14:creationId xmlns="" xmlns:p14="http://schemas.microsoft.com/office/powerpoint/2010/main" val="3054336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5</a:t>
            </a:r>
            <a:r>
              <a:rPr lang="en-US" sz="8800" dirty="0" smtClean="0">
                <a:solidFill>
                  <a:schemeClr val="accent1"/>
                </a:solidFill>
                <a:latin typeface="+mj-lt"/>
                <a:ea typeface="ＭＳ Ｐゴシック" charset="0"/>
                <a:cs typeface="ＭＳ Ｐゴシック" charset="0"/>
              </a:rPr>
              <a:t>. </a:t>
            </a:r>
            <a:r>
              <a:rPr lang="en-US" sz="8800" dirty="0">
                <a:solidFill>
                  <a:schemeClr val="accent1"/>
                </a:solidFill>
                <a:latin typeface="+mj-lt"/>
                <a:ea typeface="ＭＳ Ｐゴシック" charset="0"/>
                <a:cs typeface="ＭＳ Ｐゴシック" charset="0"/>
              </a:rPr>
              <a:t>PELOTA</a:t>
            </a:r>
          </a:p>
        </p:txBody>
      </p:sp>
      <p:pic>
        <p:nvPicPr>
          <p:cNvPr id="38914" name="Picture 2" descr="http://t2.gstatic.com/images?q=tbn:ANd9GcQZ4nVthG4LNaAqLSa7P865tZ709vuEC-JOoUIHh9eYNHImTUrKuA"/>
          <p:cNvPicPr>
            <a:picLocks noChangeAspect="1" noChangeArrowheads="1"/>
          </p:cNvPicPr>
          <p:nvPr/>
        </p:nvPicPr>
        <p:blipFill>
          <a:blip r:embed="rId2"/>
          <a:srcRect/>
          <a:stretch>
            <a:fillRect/>
          </a:stretch>
        </p:blipFill>
        <p:spPr bwMode="auto">
          <a:xfrm>
            <a:off x="2438400" y="1681163"/>
            <a:ext cx="5168900" cy="5100637"/>
          </a:xfrm>
          <a:prstGeom prst="rect">
            <a:avLst/>
          </a:prstGeom>
          <a:noFill/>
          <a:ln w="9525">
            <a:noFill/>
            <a:miter lim="800000"/>
            <a:headEnd/>
            <a:tailEnd/>
          </a:ln>
        </p:spPr>
      </p:pic>
    </p:spTree>
    <p:extLst>
      <p:ext uri="{BB962C8B-B14F-4D97-AF65-F5344CB8AC3E}">
        <p14:creationId xmlns="" xmlns:p14="http://schemas.microsoft.com/office/powerpoint/2010/main" val="4132552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w="9525">
            <a:noFill/>
            <a:miter lim="800000"/>
            <a:headEnd/>
            <a:tailEnd/>
          </a:ln>
        </p:spPr>
        <p:txBody>
          <a:bodyPr>
            <a:spAutoFit/>
          </a:bodyPr>
          <a:lstStyle/>
          <a:p>
            <a:pPr algn="ctr"/>
            <a:r>
              <a:rPr lang="en-US" sz="8800" dirty="0" smtClean="0">
                <a:solidFill>
                  <a:schemeClr val="accent1"/>
                </a:solidFill>
                <a:latin typeface="Century Schoolbook" pitchFamily="18" charset="0"/>
              </a:rPr>
              <a:t>6. </a:t>
            </a:r>
            <a:r>
              <a:rPr lang="en-US" sz="8800" dirty="0">
                <a:solidFill>
                  <a:schemeClr val="accent1"/>
                </a:solidFill>
                <a:latin typeface="Century Schoolbook" pitchFamily="18" charset="0"/>
              </a:rPr>
              <a:t>CAMPEÓN</a:t>
            </a:r>
          </a:p>
        </p:txBody>
      </p:sp>
      <p:pic>
        <p:nvPicPr>
          <p:cNvPr id="37890" name="Picture 2" descr="http://www.google.com/url?source=imgres&amp;ct=img&amp;q=http://www.montana.edu/extensionecon/images/champion.jpg&amp;sa=X&amp;ei=6YBHUK7KHIOm8ATI_oGoCw&amp;ved=0CAQQ8wc&amp;usg=AFQjCNHMR2OTs56pR8ATrGpu-OlPF_TOdw"/>
          <p:cNvPicPr>
            <a:picLocks noChangeAspect="1" noChangeArrowheads="1"/>
          </p:cNvPicPr>
          <p:nvPr/>
        </p:nvPicPr>
        <p:blipFill>
          <a:blip r:embed="rId2"/>
          <a:srcRect/>
          <a:stretch>
            <a:fillRect/>
          </a:stretch>
        </p:blipFill>
        <p:spPr bwMode="auto">
          <a:xfrm>
            <a:off x="1676400" y="1581150"/>
            <a:ext cx="5276850" cy="5276850"/>
          </a:xfrm>
          <a:prstGeom prst="rect">
            <a:avLst/>
          </a:prstGeom>
          <a:noFill/>
          <a:ln w="9525">
            <a:noFill/>
            <a:miter lim="800000"/>
            <a:headEnd/>
            <a:tailEnd/>
          </a:ln>
        </p:spPr>
      </p:pic>
    </p:spTree>
    <p:extLst>
      <p:ext uri="{BB962C8B-B14F-4D97-AF65-F5344CB8AC3E}">
        <p14:creationId xmlns="" xmlns:p14="http://schemas.microsoft.com/office/powerpoint/2010/main" val="3699711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w="9525">
            <a:noFill/>
            <a:miter lim="800000"/>
            <a:headEnd/>
            <a:tailEnd/>
          </a:ln>
        </p:spPr>
        <p:txBody>
          <a:bodyPr>
            <a:spAutoFit/>
          </a:bodyPr>
          <a:lstStyle/>
          <a:p>
            <a:pPr algn="ctr"/>
            <a:r>
              <a:rPr lang="en-US" sz="8800">
                <a:solidFill>
                  <a:schemeClr val="accent1"/>
                </a:solidFill>
                <a:latin typeface="Century Schoolbook" pitchFamily="18" charset="0"/>
              </a:rPr>
              <a:t>7. UÑA</a:t>
            </a:r>
          </a:p>
        </p:txBody>
      </p:sp>
      <p:sp>
        <p:nvSpPr>
          <p:cNvPr id="40962" name="AutoShape 2" descr="data:image/jpeg;base64,/9j/4AAQSkZJRgABAQAAAQABAAD/2wCEAAkGBg8PEBAODxQQDw8QEA4QFBASDxEPFRIPGBAWFBQQEhIXGyYfFxkjGRISHzAgIygpLCwsFh4yNTIqNSYrLCkBCQoKBQUFDQUFDSkYEhgpKSkpKSkpKSkpKSkpKSkpKSkpKSkpKSkpKSkpKSkpKSkpKSkpKSkpKSkpKSkpKSkpKf/AABEIAQAAwQMBIgACEQEDEQH/xAAcAAEAAwADAQEAAAAAAAAAAAAAAQYHAwUIBAL/xABIEAABAwICBwMHCQUFCQAAAAABAAIDBBEFIQYHEhMxQVEiYXEIFFJygZGhIzJioqOxsrPBFTM2QpIWQ4LC0SQ0U1RjZHN0k//EABQBAQAAAAAAAAAAAAAAAAAAAAD/xAAUEQEAAAAAAAAAAAAAAAAAAAAA/9oADAMBAAIRAxEAPwDcUREBERAREQEREBERAREQEREBERAREQEREBERAREQQiIglERAREQEREBERARFBdZBKLPtJ9duFULnRNc+rlabFsGyWtPR0pOz7rqjVflJz3O5pImt5bcz3H22ACDekWD0PlJy7Q39JGW8zFM5p9gcCFpWh+s/DsVsyB5jn/5eazHnqWWNnjwKC3IgRAREQEREBERAREQQiIglERAREQEREBERBBK89a2daslbI7DMPLvNtrdSPYDtVL72MbbZ7u+Vh87wsrzrz01dQ0YpIHFtRWbTdoZFlOMpHA8ibht+8r4NSmrJlNFHilU0OqZWh8LXD9zERk+3puBvfkD3lBXNCfJ/lna2fE3up2nMU7Lb0j/qONwzwAJ8Fq+Fas8IpQBFSQEi3bkZvnE9dp981ZwpQdLVaGYbKNmSkpXDvgjy8CBks70w1CQOBqMKc6lqGdtsJcTGXDMbDz2o3X4G5HhxWvKCEGZ6rNYs1Q9+E4mDHiNPtNBeNkzNbxDh6YGeXzhmOa01ZPrt0XexsWOUd46ujfGZHsyJiB7Lz1LSQPVcb5BaBolpCzEKKnrGWG9jBc30ZB2Xs9jgQg7hERAREQEREBERBCIiCUREBERAREQFBUqEHnjGoP21pX5u+7oIpWwkchBA0ue3wL9v+tehmi2QyHReftUTdrSStc89sDECPW34B+BVy0/10R0chocPYKytvuyRd0cchNgwBucj727I+/JBp7n2zOQ6rpq/TbDackTVdLG4cWmeMuHi0G6zfDNWeMYp8tjlZNHE7PzSJ1jY8WvDbMYOGQDj4K10WpjA4m7PmwlPpSSyuJ9zgEH3Ra0cFcdkVtNfveWj3kWXe0GM01QNqnmhnHWKVko+qSq1NqgwN4INHG244tfK0jw7SpukeoFrLz4RPJBO25EckjgD3Nmb2mHxuPDig1bG6Ns9NUQuF2yQysIt1YRzWR+TjjB2K2gcf3b2TsHS/wAnJ8WsVfwHW/ieFTvocWbJUMYSx7X238WWRa/g8WINncQRYr4dRmJBmNhgvs1EdUwd9mmUEjwjKD0wiIgIiICIiAiIghERBKIiAiIgIiICgqVXtO9Lo8Kopat9nPHYijvbeTEHZb4cSe4FB5rxnHJsPxXEpKYhj3S1sG3za17yHOb0d0PJbJqZ1btooG4hUt2qyoYHNDh+4idmAPpuBBJ9nW+M6E0JxTGads/b39S6aXKwcBeV4t0NrW7162aEABSiICgqUQZvro0BbiFG6qhaPO6VpeCBnLCM3xHqQLuHeCOaxvUy4DHKG5A7VQLk2veklAHib29q9VOFxY5jp3LyLpphT8LxWoiiLmGCo3sLhe7WEiSNwPdce4oPXgRVvV9pW3FKCGryEljHK0fyztyd4A5OHc4KyICIiAiIgIiIIREQSiIgIiICIiCFgGsGSfSLG2YVSuAhpNphkNy1rrjfzEc7WDQOdu9bNplj4w+hqqw8YonFo6ynsxj2uc1ZZ5OeGl5xCvf2nPdHCH8y43kl+JjQdHq9wNmH6UeZBxkEIqGNe4AFx3G1ew4cSvRKwON2zpse+Yj30a3sIJREQEREBYjrJw2P+0uH70XirYmQPB5h+8gPwe34LbljGut27xbA5uQkbn6tRGf1QddqWrZMNxWtwac2DjJsg5XmiORA+lGSfYFvCwjW9AcMxugxePISOjc+2W06MhjwfGMtBW6RvDgHDMEAg9xGSD9oiICIiAiIghERBKIiAiIgIigoMl8orGN3Q09IDnUT7ZH0I23/ABOb7laNUeD+a4PSNtZ0rDO7xkO0Pq7KyvXpM6rxmloWn5sVPEBxtJNKSTbwMfuXoGjpmxRsiYLNjYxjR0a1oaB7ggwPEjsaaNPWpp/rUo/1XoELz7rEeaXSulnNgHvw6Tp2coib/wCE+5eggUEouo0k0po8Ni39ZI2JmYaOLnn0WMGbistq9dGJ17izBaCR7Qbb57HTEG3MN7DDwObig2lFg76vTl3ymzI3nsiOlH1Vy0mt7G8Nc1uM0b3REgGTdbh2fouHybj3ZeKDc1hvlDS2q8KA4jeu+1j/ANFrmjelFLiUDamkeJIzkRwcx3Nj28WlY9r5G9xXC4B84sYPa+osPuQWnX9g++wps4HapZ45L2v8m+8bvi5h9iterzE/OcLoZuZp42n1mDYI97Vy6b4cKjDa2E57VNNb1gwuHxAVQ8n3EDJhJjP9xUzsHquDZPve5BpqIiAiIgIiIIREQSiIgIiICgqVBQeewzzzTI5XbHVZ+EMNvvYF6FC8/aoW+c6RVtSf5RWyD/FMGD4OXoFBg/lH4UWzUVa0fOjkgJ72v3jB9d60Cr1kQwYRTYiflZqmKNsUAyMtUW2LABmAHXuensX61u6LuxDC5mRi80BFRGPSLL7TPawut32WC6uK4zYphVPUvLoIKn5JjjZrJHEvaG95lDPHIINu0e1aCaT9pY0RW10gB3L84KYcRFHHwNr88vvN/jiDQGtAa0CwaBYAdAOS/QUoC45oWvaWvAc1wILXAOBHQg5FciIMb0/0efo/K3HMI+SYXtjqaXPdOa45O2RwaXZW5Egi2ar8GMM0h0iw6eFr2xQxwSSNcM2braleCeY2y1t+e0Fe9feLRw4S+B37yqlhYxuV7MkEj326AMA8XBfNqM0DfQ0zq2obs1FWG7DTxjpuLb9HOOduQDe9Bp0sQc1zTwcC0+BFv1WQeT08x/tSldluqiM7PQ9tjvwj3LYise1Ws3GkGOU98i+R4/8AuXD4PCDYkREBERAREQQiIglERAREQFxVMmyx7vRa4+4ErlXw44/Zpah3SCc+6NyDF/JwhL58RnPHYgbfvc97j+Fbssb8m2C1NWydZ4m+6K/+ZbIggrANaeqqopKg4phjXuiMm+fHGO3Tyh23vGAZllxfL5p7uG1aS482gp31cjHyRRFhk3di5kRcA6SxPaDb3IGdlyYLj9LXRCallZPGbZsdcg9HN4tPcUGcaGa+qOaNseJHzWoaLOkDHOiefSFrlh7uC0Ki0uw6cAxVVLIDb5tRFf2i9x7V02kWqnCa9zpJYAyV3GWEmFxPUhuRPeQqhP5OFCSSypqWt6FsT7e2wQaPW6YYdALy1VKzxqIr+xoNyqhi+uqjvuMNZNidU7JjIo3tZtci5xF7X6BfJhvk9YVGQZn1NRbkXtjB9jBf4q+YFovRUDSyjgigB4lre071nnN3tKClaO6vqmsqW4tjpbLUAAw0TReGmF7gEXIJHG3XMknhpQRSgFY5o4d1pjiDOUsDz9nC/wDRy2NYyX7GmrR/xIHDx/2Nzv8AIg2ZERAREQEREEIiIJREQEREBdZpQ61FWHpS1J+xcuzXVaV/7hW/+pVfkuQZ75OcNsNqH+lWO+EMYWrrNfJ/jtg4PpVNQfwj9FpSD8yRhwLXAOaQQQQCCOYIPFUXE9UFE6XzqhfNhlTx3lK/Yae50Zyte2QtwV8RBnr6LSmkFopqDEmgZb+N1PIeXFpAJ7yVH9ucdjOzNg0j7DN8FYx4Pqt2T960OyiyDOpdYuMHKPBKsn6c7WD8BuopanSqsNjHQ4VEf53XqZQD0btEE+OzxWjog6nR/R8UjTtSy1M8ljJUTO2nvPIAcGNHJrQB4m5XbIiAsWxns6aUh6xM+NLKFtKxbSLLTKh744fyZgg2gKVDVKAiIgIiIIREQSiIgIiIC6vSkXoawf8Aa1P5Ll2i6jS6YMoK1x/lpKo/YuQVTURHbBYD6UtS77Uj9FoSpOpmPZwSi72yu98zyrsgIiICIiAii6XQSiIgLFdJv4xoPUp/y5VtJWLaT/xjQepT/lyoNpClQFKAiIgIiIIREQSiIgIiICrGs2o3eEYi7rSys9rhs/qrOqDrxqt3gtSOG8fBH75QSPqoOz1Vw7GDYeOtOHf1OLv1VrXRaCwbGGUDelJT/GMH9V3qAiKk6Ya0qWhd5rTtdX4g4lraWDtkOt/eFt9nwFz3c0FqxXF4KSJ09TIyGFguXvNh4Dqe4ZlZpU6zsSxSQwaP0xMQOy6uqG7LGnq0HIc+Nz3LhwzVtiGLzCu0gkIjB2o8PjdYNHR9smi1uF3HmQtHmlgw6nYyKJ+7aAyOCmhL3E2ya1jRlw4mw6lBRW6r8WqBt1uMVQkvfZpg6NjeoHabcexcs9Nj2DuZJFJJjlESBLC9gFTG3IbUZB7Xx8M7jlxXWLi7LmDBqtzBzkkANvVjDvvXw4fr1jbIyLEqOpw8vIG8e1xaO8tc1rrd4BQabRVQljZIA9ge0O2ZGFj23HzXNOYI6LnXFTVLJWNljc2SN7Q5r2kOa5pFw4EcQuVAWK6U/wAY4f8A+OD8Ey2pYppblphhx6spvulCDamqVDVKAiIgIiIIREQSiIgIiICyzyh6gDC4o75yVcVh1tG8lamqjrF0F/a8VOwPEbqeoZN2gS1zOD2G3A7PDw9qCx4TBu4IY/QiiZ7mAL61DRZSggrPWalqSGpfWUdTXUMji51oJYw0Em5bZzCS2/8AKSQtDRBV5cUrcPF6tprqYDOpp4rTRj0pqYX2h9KP+nmu2wbSGkrWCWlmjnZ1Y4Eg9HN4tPcQF2KoWlGqKlqpDVUkkmG1hNzNT3DXu43fGCOfMEe1BfV8VXisDJY6dzgZpr7EQ7Ti0fOeW8mDmTly4kBZlTat9JC7dyYw5sPDaYZXvt6pAt/UrzopoRT4cHuYZJ6iUDe1UzzJLJblc/NbfOwQWBjABYAADkAAAv0iICxTTtwZpZhTibXFIPfJI39Vtax/T3QivqdIaCrhjLqceal0oPZi3Uhc/b6ZcOt0GvhSoClAREQEREEIiIJREQEREBERAREQEREBERAREQEREBRZSiAiIgIiICIiCEREEoiICIiAiIgIiICIiAiIgIiICIiAiIgIiICIiAiIghERBKIiAiIgIiICIiAiIgIiICIiAiIgIiICIiAiIgIiIIREQf/Z"/>
          <p:cNvSpPr>
            <a:spLocks noChangeAspect="1" noChangeArrowheads="1"/>
          </p:cNvSpPr>
          <p:nvPr/>
        </p:nvSpPr>
        <p:spPr bwMode="auto">
          <a:xfrm>
            <a:off x="63500" y="-1177925"/>
            <a:ext cx="1838325" cy="2438400"/>
          </a:xfrm>
          <a:prstGeom prst="rect">
            <a:avLst/>
          </a:prstGeom>
          <a:noFill/>
          <a:ln w="9525">
            <a:noFill/>
            <a:miter lim="800000"/>
            <a:headEnd/>
            <a:tailEnd/>
          </a:ln>
        </p:spPr>
        <p:txBody>
          <a:bodyPr/>
          <a:lstStyle/>
          <a:p>
            <a:endParaRPr lang="en-US"/>
          </a:p>
        </p:txBody>
      </p:sp>
      <p:sp>
        <p:nvSpPr>
          <p:cNvPr id="40963" name="AutoShape 4" descr="data:image/jpeg;base64,/9j/4AAQSkZJRgABAQAAAQABAAD/2wCEAAkGBg8PEBAODxQQDw8QEA4QFBASDxEPFRIPGBAWFBQQEhIXGyYfFxkjGRISHzAgIygpLCwsFh4yNTIqNSYrLCkBCQoKBQUFDQUFDSkYEhgpKSkpKSkpKSkpKSkpKSkpKSkpKSkpKSkpKSkpKSkpKSkpKSkpKSkpKSkpKSkpKSkpKf/AABEIAQAAwQMBIgACEQEDEQH/xAAcAAEAAwADAQEAAAAAAAAAAAAAAQYHAwUIBAL/xABIEAABAwICBwMHCQUFCQAAAAABAAIDBBEFIQYHEhMxQVEiYXEIFFJygZGhIzJioqOxsrPBFTM2QpIWQ4LC0SQ0U1RjZHN0k//EABQBAQAAAAAAAAAAAAAAAAAAAAD/xAAUEQEAAAAAAAAAAAAAAAAAAAAA/9oADAMBAAIRAxEAPwDcUREBERAREQEREBERAREQEREBERAREQEREBERAREQQiIglERAREQEREBERARFBdZBKLPtJ9duFULnRNc+rlabFsGyWtPR0pOz7rqjVflJz3O5pImt5bcz3H22ACDekWD0PlJy7Q39JGW8zFM5p9gcCFpWh+s/DsVsyB5jn/5eazHnqWWNnjwKC3IgRAREQEREBERAREQQiIglERAREQEREBERBBK89a2daslbI7DMPLvNtrdSPYDtVL72MbbZ7u+Vh87wsrzrz01dQ0YpIHFtRWbTdoZFlOMpHA8ibht+8r4NSmrJlNFHilU0OqZWh8LXD9zERk+3puBvfkD3lBXNCfJ/lna2fE3up2nMU7Lb0j/qONwzwAJ8Fq+Fas8IpQBFSQEi3bkZvnE9dp981ZwpQdLVaGYbKNmSkpXDvgjy8CBks70w1CQOBqMKc6lqGdtsJcTGXDMbDz2o3X4G5HhxWvKCEGZ6rNYs1Q9+E4mDHiNPtNBeNkzNbxDh6YGeXzhmOa01ZPrt0XexsWOUd46ujfGZHsyJiB7Lz1LSQPVcb5BaBolpCzEKKnrGWG9jBc30ZB2Xs9jgQg7hERAREQEREBERBCIiCUREBERAREQFBUqEHnjGoP21pX5u+7oIpWwkchBA0ue3wL9v+tehmi2QyHReftUTdrSStc89sDECPW34B+BVy0/10R0chocPYKytvuyRd0cchNgwBucj727I+/JBp7n2zOQ6rpq/TbDackTVdLG4cWmeMuHi0G6zfDNWeMYp8tjlZNHE7PzSJ1jY8WvDbMYOGQDj4K10WpjA4m7PmwlPpSSyuJ9zgEH3Ra0cFcdkVtNfveWj3kWXe0GM01QNqnmhnHWKVko+qSq1NqgwN4INHG244tfK0jw7SpukeoFrLz4RPJBO25EckjgD3Nmb2mHxuPDig1bG6Ns9NUQuF2yQysIt1YRzWR+TjjB2K2gcf3b2TsHS/wAnJ8WsVfwHW/ieFTvocWbJUMYSx7X238WWRa/g8WINncQRYr4dRmJBmNhgvs1EdUwd9mmUEjwjKD0wiIgIiICIiAiIghERBKIiAiIgIiICgqVXtO9Lo8Kopat9nPHYijvbeTEHZb4cSe4FB5rxnHJsPxXEpKYhj3S1sG3za17yHOb0d0PJbJqZ1btooG4hUt2qyoYHNDh+4idmAPpuBBJ9nW+M6E0JxTGads/b39S6aXKwcBeV4t0NrW7162aEABSiICgqUQZvro0BbiFG6qhaPO6VpeCBnLCM3xHqQLuHeCOaxvUy4DHKG5A7VQLk2veklAHib29q9VOFxY5jp3LyLpphT8LxWoiiLmGCo3sLhe7WEiSNwPdce4oPXgRVvV9pW3FKCGryEljHK0fyztyd4A5OHc4KyICIiAiIgIiIIREQSiIgIiICIiCFgGsGSfSLG2YVSuAhpNphkNy1rrjfzEc7WDQOdu9bNplj4w+hqqw8YonFo6ynsxj2uc1ZZ5OeGl5xCvf2nPdHCH8y43kl+JjQdHq9wNmH6UeZBxkEIqGNe4AFx3G1ew4cSvRKwON2zpse+Yj30a3sIJREQEREBYjrJw2P+0uH70XirYmQPB5h+8gPwe34LbljGut27xbA5uQkbn6tRGf1QddqWrZMNxWtwac2DjJsg5XmiORA+lGSfYFvCwjW9AcMxugxePISOjc+2W06MhjwfGMtBW6RvDgHDMEAg9xGSD9oiICIiAiIghERBKIiAiIgIigoMl8orGN3Q09IDnUT7ZH0I23/ABOb7laNUeD+a4PSNtZ0rDO7xkO0Pq7KyvXpM6rxmloWn5sVPEBxtJNKSTbwMfuXoGjpmxRsiYLNjYxjR0a1oaB7ggwPEjsaaNPWpp/rUo/1XoELz7rEeaXSulnNgHvw6Tp2coib/wCE+5eggUEouo0k0po8Ni39ZI2JmYaOLnn0WMGbistq9dGJ17izBaCR7Qbb57HTEG3MN7DDwObig2lFg76vTl3ymzI3nsiOlH1Vy0mt7G8Nc1uM0b3REgGTdbh2fouHybj3ZeKDc1hvlDS2q8KA4jeu+1j/ANFrmjelFLiUDamkeJIzkRwcx3Nj28WlY9r5G9xXC4B84sYPa+osPuQWnX9g++wps4HapZ45L2v8m+8bvi5h9iterzE/OcLoZuZp42n1mDYI97Vy6b4cKjDa2E57VNNb1gwuHxAVQ8n3EDJhJjP9xUzsHquDZPve5BpqIiAiIgIiIIREQSiIgIiICgqVBQeewzzzTI5XbHVZ+EMNvvYF6FC8/aoW+c6RVtSf5RWyD/FMGD4OXoFBg/lH4UWzUVa0fOjkgJ72v3jB9d60Cr1kQwYRTYiflZqmKNsUAyMtUW2LABmAHXuensX61u6LuxDC5mRi80BFRGPSLL7TPawut32WC6uK4zYphVPUvLoIKn5JjjZrJHEvaG95lDPHIINu0e1aCaT9pY0RW10gB3L84KYcRFHHwNr88vvN/jiDQGtAa0CwaBYAdAOS/QUoC45oWvaWvAc1wILXAOBHQg5FciIMb0/0efo/K3HMI+SYXtjqaXPdOa45O2RwaXZW5Egi2ar8GMM0h0iw6eFr2xQxwSSNcM2braleCeY2y1t+e0Fe9feLRw4S+B37yqlhYxuV7MkEj326AMA8XBfNqM0DfQ0zq2obs1FWG7DTxjpuLb9HOOduQDe9Bp0sQc1zTwcC0+BFv1WQeT08x/tSldluqiM7PQ9tjvwj3LYise1Ws3GkGOU98i+R4/8AuXD4PCDYkREBERAREQQiIglERAREQFxVMmyx7vRa4+4ErlXw44/Zpah3SCc+6NyDF/JwhL58RnPHYgbfvc97j+Fbssb8m2C1NWydZ4m+6K/+ZbIggrANaeqqopKg4phjXuiMm+fHGO3Tyh23vGAZllxfL5p7uG1aS482gp31cjHyRRFhk3di5kRcA6SxPaDb3IGdlyYLj9LXRCallZPGbZsdcg9HN4tPcUGcaGa+qOaNseJHzWoaLOkDHOiefSFrlh7uC0Ki0uw6cAxVVLIDb5tRFf2i9x7V02kWqnCa9zpJYAyV3GWEmFxPUhuRPeQqhP5OFCSSypqWt6FsT7e2wQaPW6YYdALy1VKzxqIr+xoNyqhi+uqjvuMNZNidU7JjIo3tZtci5xF7X6BfJhvk9YVGQZn1NRbkXtjB9jBf4q+YFovRUDSyjgigB4lre071nnN3tKClaO6vqmsqW4tjpbLUAAw0TReGmF7gEXIJHG3XMknhpQRSgFY5o4d1pjiDOUsDz9nC/wDRy2NYyX7GmrR/xIHDx/2Nzv8AIg2ZERAREQEREEIiIJREQEREBdZpQ61FWHpS1J+xcuzXVaV/7hW/+pVfkuQZ75OcNsNqH+lWO+EMYWrrNfJ/jtg4PpVNQfwj9FpSD8yRhwLXAOaQQQQCCOYIPFUXE9UFE6XzqhfNhlTx3lK/Yae50Zyte2QtwV8RBnr6LSmkFopqDEmgZb+N1PIeXFpAJ7yVH9ucdjOzNg0j7DN8FYx4Pqt2T960OyiyDOpdYuMHKPBKsn6c7WD8BuopanSqsNjHQ4VEf53XqZQD0btEE+OzxWjog6nR/R8UjTtSy1M8ljJUTO2nvPIAcGNHJrQB4m5XbIiAsWxns6aUh6xM+NLKFtKxbSLLTKh744fyZgg2gKVDVKAiIgIiIIREQSiIgIiIC6vSkXoawf8Aa1P5Ll2i6jS6YMoK1x/lpKo/YuQVTURHbBYD6UtS77Uj9FoSpOpmPZwSi72yu98zyrsgIiICIiAii6XQSiIgLFdJv4xoPUp/y5VtJWLaT/xjQepT/lyoNpClQFKAiIgIiIIREQSiIgIiICrGs2o3eEYi7rSys9rhs/qrOqDrxqt3gtSOG8fBH75QSPqoOz1Vw7GDYeOtOHf1OLv1VrXRaCwbGGUDelJT/GMH9V3qAiKk6Ya0qWhd5rTtdX4g4lraWDtkOt/eFt9nwFz3c0FqxXF4KSJ09TIyGFguXvNh4Dqe4ZlZpU6zsSxSQwaP0xMQOy6uqG7LGnq0HIc+Nz3LhwzVtiGLzCu0gkIjB2o8PjdYNHR9smi1uF3HmQtHmlgw6nYyKJ+7aAyOCmhL3E2ya1jRlw4mw6lBRW6r8WqBt1uMVQkvfZpg6NjeoHabcexcs9Nj2DuZJFJJjlESBLC9gFTG3IbUZB7Xx8M7jlxXWLi7LmDBqtzBzkkANvVjDvvXw4fr1jbIyLEqOpw8vIG8e1xaO8tc1rrd4BQabRVQljZIA9ge0O2ZGFj23HzXNOYI6LnXFTVLJWNljc2SN7Q5r2kOa5pFw4EcQuVAWK6U/wAY4f8A+OD8Ey2pYppblphhx6spvulCDamqVDVKAiIgIiIIREQSiIgIiICyzyh6gDC4o75yVcVh1tG8lamqjrF0F/a8VOwPEbqeoZN2gS1zOD2G3A7PDw9qCx4TBu4IY/QiiZ7mAL61DRZSggrPWalqSGpfWUdTXUMji51oJYw0Em5bZzCS2/8AKSQtDRBV5cUrcPF6tprqYDOpp4rTRj0pqYX2h9KP+nmu2wbSGkrWCWlmjnZ1Y4Eg9HN4tPcQF2KoWlGqKlqpDVUkkmG1hNzNT3DXu43fGCOfMEe1BfV8VXisDJY6dzgZpr7EQ7Ti0fOeW8mDmTly4kBZlTat9JC7dyYw5sPDaYZXvt6pAt/UrzopoRT4cHuYZJ6iUDe1UzzJLJblc/NbfOwQWBjABYAADkAAAv0iICxTTtwZpZhTibXFIPfJI39Vtax/T3QivqdIaCrhjLqceal0oPZi3Uhc/b6ZcOt0GvhSoClAREQEREEIiIJREQEREBERAREQEREBERAREQEREBRZSiAiIgIiICIiCEREEoiICIiAiIgIiICIiAiIgIiICIiAiIgIiICIiAiIghERBKIiAiIgIiICIiAiIgIiICIiAiIgIiICIiAiIgIiIIREQf/Z"/>
          <p:cNvSpPr>
            <a:spLocks noChangeAspect="1" noChangeArrowheads="1"/>
          </p:cNvSpPr>
          <p:nvPr/>
        </p:nvSpPr>
        <p:spPr bwMode="auto">
          <a:xfrm>
            <a:off x="215900" y="-1025525"/>
            <a:ext cx="1838325" cy="2438400"/>
          </a:xfrm>
          <a:prstGeom prst="rect">
            <a:avLst/>
          </a:prstGeom>
          <a:noFill/>
          <a:ln w="9525">
            <a:noFill/>
            <a:miter lim="800000"/>
            <a:headEnd/>
            <a:tailEnd/>
          </a:ln>
        </p:spPr>
        <p:txBody>
          <a:bodyPr/>
          <a:lstStyle/>
          <a:p>
            <a:endParaRPr lang="en-US"/>
          </a:p>
        </p:txBody>
      </p:sp>
      <p:sp>
        <p:nvSpPr>
          <p:cNvPr id="40964" name="AutoShape 6" descr="data:image/jpeg;base64,/9j/4AAQSkZJRgABAQAAAQABAAD/2wCEAAkGBg8PEBAODxQQDw8QEA4QFBASDxEPFRIPGBAWFBQQEhIXGyYfFxkjGRISHzAgIygpLCwsFh4yNTIqNSYrLCkBCQoKBQUFDQUFDSkYEhgpKSkpKSkpKSkpKSkpKSkpKSkpKSkpKSkpKSkpKSkpKSkpKSkpKSkpKSkpKSkpKSkpKf/AABEIAQAAwQMBIgACEQEDEQH/xAAcAAEAAwADAQEAAAAAAAAAAAAAAQYHAwUIBAL/xABIEAABAwICBwMHCQUFCQAAAAABAAIDBBEFIQYHEhMxQVEiYXEIFFJygZGhIzJioqOxsrPBFTM2QpIWQ4LC0SQ0U1RjZHN0k//EABQBAQAAAAAAAAAAAAAAAAAAAAD/xAAUEQEAAAAAAAAAAAAAAAAAAAAA/9oADAMBAAIRAxEAPwDcUREBERAREQEREBERAREQEREBERAREQEREBERAREQQiIglERAREQEREBERARFBdZBKLPtJ9duFULnRNc+rlabFsGyWtPR0pOz7rqjVflJz3O5pImt5bcz3H22ACDekWD0PlJy7Q39JGW8zFM5p9gcCFpWh+s/DsVsyB5jn/5eazHnqWWNnjwKC3IgRAREQEREBERAREQQiIglERAREQEREBERBBK89a2daslbI7DMPLvNtrdSPYDtVL72MbbZ7u+Vh87wsrzrz01dQ0YpIHFtRWbTdoZFlOMpHA8ibht+8r4NSmrJlNFHilU0OqZWh8LXD9zERk+3puBvfkD3lBXNCfJ/lna2fE3up2nMU7Lb0j/qONwzwAJ8Fq+Fas8IpQBFSQEi3bkZvnE9dp981ZwpQdLVaGYbKNmSkpXDvgjy8CBks70w1CQOBqMKc6lqGdtsJcTGXDMbDz2o3X4G5HhxWvKCEGZ6rNYs1Q9+E4mDHiNPtNBeNkzNbxDh6YGeXzhmOa01ZPrt0XexsWOUd46ujfGZHsyJiB7Lz1LSQPVcb5BaBolpCzEKKnrGWG9jBc30ZB2Xs9jgQg7hERAREQEREBERBCIiCUREBERAREQFBUqEHnjGoP21pX5u+7oIpWwkchBA0ue3wL9v+tehmi2QyHReftUTdrSStc89sDECPW34B+BVy0/10R0chocPYKytvuyRd0cchNgwBucj727I+/JBp7n2zOQ6rpq/TbDackTVdLG4cWmeMuHi0G6zfDNWeMYp8tjlZNHE7PzSJ1jY8WvDbMYOGQDj4K10WpjA4m7PmwlPpSSyuJ9zgEH3Ra0cFcdkVtNfveWj3kWXe0GM01QNqnmhnHWKVko+qSq1NqgwN4INHG244tfK0jw7SpukeoFrLz4RPJBO25EckjgD3Nmb2mHxuPDig1bG6Ns9NUQuF2yQysIt1YRzWR+TjjB2K2gcf3b2TsHS/wAnJ8WsVfwHW/ieFTvocWbJUMYSx7X238WWRa/g8WINncQRYr4dRmJBmNhgvs1EdUwd9mmUEjwjKD0wiIgIiICIiAiIghERBKIiAiIgIiICgqVXtO9Lo8Kopat9nPHYijvbeTEHZb4cSe4FB5rxnHJsPxXEpKYhj3S1sG3za17yHOb0d0PJbJqZ1btooG4hUt2qyoYHNDh+4idmAPpuBBJ9nW+M6E0JxTGads/b39S6aXKwcBeV4t0NrW7162aEABSiICgqUQZvro0BbiFG6qhaPO6VpeCBnLCM3xHqQLuHeCOaxvUy4DHKG5A7VQLk2veklAHib29q9VOFxY5jp3LyLpphT8LxWoiiLmGCo3sLhe7WEiSNwPdce4oPXgRVvV9pW3FKCGryEljHK0fyztyd4A5OHc4KyICIiAiIgIiIIREQSiIgIiICIiCFgGsGSfSLG2YVSuAhpNphkNy1rrjfzEc7WDQOdu9bNplj4w+hqqw8YonFo6ynsxj2uc1ZZ5OeGl5xCvf2nPdHCH8y43kl+JjQdHq9wNmH6UeZBxkEIqGNe4AFx3G1ew4cSvRKwON2zpse+Yj30a3sIJREQEREBYjrJw2P+0uH70XirYmQPB5h+8gPwe34LbljGut27xbA5uQkbn6tRGf1QddqWrZMNxWtwac2DjJsg5XmiORA+lGSfYFvCwjW9AcMxugxePISOjc+2W06MhjwfGMtBW6RvDgHDMEAg9xGSD9oiICIiAiIghERBKIiAiIgIigoMl8orGN3Q09IDnUT7ZH0I23/ABOb7laNUeD+a4PSNtZ0rDO7xkO0Pq7KyvXpM6rxmloWn5sVPEBxtJNKSTbwMfuXoGjpmxRsiYLNjYxjR0a1oaB7ggwPEjsaaNPWpp/rUo/1XoELz7rEeaXSulnNgHvw6Tp2coib/wCE+5eggUEouo0k0po8Ni39ZI2JmYaOLnn0WMGbistq9dGJ17izBaCR7Qbb57HTEG3MN7DDwObig2lFg76vTl3ymzI3nsiOlH1Vy0mt7G8Nc1uM0b3REgGTdbh2fouHybj3ZeKDc1hvlDS2q8KA4jeu+1j/ANFrmjelFLiUDamkeJIzkRwcx3Nj28WlY9r5G9xXC4B84sYPa+osPuQWnX9g++wps4HapZ45L2v8m+8bvi5h9iterzE/OcLoZuZp42n1mDYI97Vy6b4cKjDa2E57VNNb1gwuHxAVQ8n3EDJhJjP9xUzsHquDZPve5BpqIiAiIgIiIIREQSiIgIiICgqVBQeewzzzTI5XbHVZ+EMNvvYF6FC8/aoW+c6RVtSf5RWyD/FMGD4OXoFBg/lH4UWzUVa0fOjkgJ72v3jB9d60Cr1kQwYRTYiflZqmKNsUAyMtUW2LABmAHXuensX61u6LuxDC5mRi80BFRGPSLL7TPawut32WC6uK4zYphVPUvLoIKn5JjjZrJHEvaG95lDPHIINu0e1aCaT9pY0RW10gB3L84KYcRFHHwNr88vvN/jiDQGtAa0CwaBYAdAOS/QUoC45oWvaWvAc1wILXAOBHQg5FciIMb0/0efo/K3HMI+SYXtjqaXPdOa45O2RwaXZW5Egi2ar8GMM0h0iw6eFr2xQxwSSNcM2braleCeY2y1t+e0Fe9feLRw4S+B37yqlhYxuV7MkEj326AMA8XBfNqM0DfQ0zq2obs1FWG7DTxjpuLb9HOOduQDe9Bp0sQc1zTwcC0+BFv1WQeT08x/tSldluqiM7PQ9tjvwj3LYise1Ws3GkGOU98i+R4/8AuXD4PCDYkREBERAREQQiIglERAREQFxVMmyx7vRa4+4ErlXw44/Zpah3SCc+6NyDF/JwhL58RnPHYgbfvc97j+Fbssb8m2C1NWydZ4m+6K/+ZbIggrANaeqqopKg4phjXuiMm+fHGO3Tyh23vGAZllxfL5p7uG1aS482gp31cjHyRRFhk3di5kRcA6SxPaDb3IGdlyYLj9LXRCallZPGbZsdcg9HN4tPcUGcaGa+qOaNseJHzWoaLOkDHOiefSFrlh7uC0Ki0uw6cAxVVLIDb5tRFf2i9x7V02kWqnCa9zpJYAyV3GWEmFxPUhuRPeQqhP5OFCSSypqWt6FsT7e2wQaPW6YYdALy1VKzxqIr+xoNyqhi+uqjvuMNZNidU7JjIo3tZtci5xF7X6BfJhvk9YVGQZn1NRbkXtjB9jBf4q+YFovRUDSyjgigB4lre071nnN3tKClaO6vqmsqW4tjpbLUAAw0TReGmF7gEXIJHG3XMknhpQRSgFY5o4d1pjiDOUsDz9nC/wDRy2NYyX7GmrR/xIHDx/2Nzv8AIg2ZERAREQEREEIiIJREQEREBdZpQ61FWHpS1J+xcuzXVaV/7hW/+pVfkuQZ75OcNsNqH+lWO+EMYWrrNfJ/jtg4PpVNQfwj9FpSD8yRhwLXAOaQQQQCCOYIPFUXE9UFE6XzqhfNhlTx3lK/Yae50Zyte2QtwV8RBnr6LSmkFopqDEmgZb+N1PIeXFpAJ7yVH9ucdjOzNg0j7DN8FYx4Pqt2T960OyiyDOpdYuMHKPBKsn6c7WD8BuopanSqsNjHQ4VEf53XqZQD0btEE+OzxWjog6nR/R8UjTtSy1M8ljJUTO2nvPIAcGNHJrQB4m5XbIiAsWxns6aUh6xM+NLKFtKxbSLLTKh744fyZgg2gKVDVKAiIgIiIIREQSiIgIiIC6vSkXoawf8Aa1P5Ll2i6jS6YMoK1x/lpKo/YuQVTURHbBYD6UtS77Uj9FoSpOpmPZwSi72yu98zyrsgIiICIiAii6XQSiIgLFdJv4xoPUp/y5VtJWLaT/xjQepT/lyoNpClQFKAiIgIiIIREQSiIgIiICrGs2o3eEYi7rSys9rhs/qrOqDrxqt3gtSOG8fBH75QSPqoOz1Vw7GDYeOtOHf1OLv1VrXRaCwbGGUDelJT/GMH9V3qAiKk6Ya0qWhd5rTtdX4g4lraWDtkOt/eFt9nwFz3c0FqxXF4KSJ09TIyGFguXvNh4Dqe4ZlZpU6zsSxSQwaP0xMQOy6uqG7LGnq0HIc+Nz3LhwzVtiGLzCu0gkIjB2o8PjdYNHR9smi1uF3HmQtHmlgw6nYyKJ+7aAyOCmhL3E2ya1jRlw4mw6lBRW6r8WqBt1uMVQkvfZpg6NjeoHabcexcs9Nj2DuZJFJJjlESBLC9gFTG3IbUZB7Xx8M7jlxXWLi7LmDBqtzBzkkANvVjDvvXw4fr1jbIyLEqOpw8vIG8e1xaO8tc1rrd4BQabRVQljZIA9ge0O2ZGFj23HzXNOYI6LnXFTVLJWNljc2SN7Q5r2kOa5pFw4EcQuVAWK6U/wAY4f8A+OD8Ey2pYppblphhx6spvulCDamqVDVKAiIgIiIIREQSiIgIiICyzyh6gDC4o75yVcVh1tG8lamqjrF0F/a8VOwPEbqeoZN2gS1zOD2G3A7PDw9qCx4TBu4IY/QiiZ7mAL61DRZSggrPWalqSGpfWUdTXUMji51oJYw0Em5bZzCS2/8AKSQtDRBV5cUrcPF6tprqYDOpp4rTRj0pqYX2h9KP+nmu2wbSGkrWCWlmjnZ1Y4Eg9HN4tPcQF2KoWlGqKlqpDVUkkmG1hNzNT3DXu43fGCOfMEe1BfV8VXisDJY6dzgZpr7EQ7Ti0fOeW8mDmTly4kBZlTat9JC7dyYw5sPDaYZXvt6pAt/UrzopoRT4cHuYZJ6iUDe1UzzJLJblc/NbfOwQWBjABYAADkAAAv0iICxTTtwZpZhTibXFIPfJI39Vtax/T3QivqdIaCrhjLqceal0oPZi3Uhc/b6ZcOt0GvhSoClAREQEREEIiIJREQEREBERAREQEREBERAREQEREBRZSiAiIgIiICIiCEREEoiICIiAiIgIiICIiAiIgIiICIiAiIgIiICIiAiIghERBKIiAiIgIiICIiAiIgIiICIiAiIgIiICIiAiIgIiIIREQf/Z"/>
          <p:cNvSpPr>
            <a:spLocks noChangeAspect="1" noChangeArrowheads="1"/>
          </p:cNvSpPr>
          <p:nvPr/>
        </p:nvSpPr>
        <p:spPr bwMode="auto">
          <a:xfrm>
            <a:off x="368300" y="-873125"/>
            <a:ext cx="1838325" cy="2438400"/>
          </a:xfrm>
          <a:prstGeom prst="rect">
            <a:avLst/>
          </a:prstGeom>
          <a:noFill/>
          <a:ln w="9525">
            <a:noFill/>
            <a:miter lim="800000"/>
            <a:headEnd/>
            <a:tailEnd/>
          </a:ln>
        </p:spPr>
        <p:txBody>
          <a:bodyPr/>
          <a:lstStyle/>
          <a:p>
            <a:endParaRPr lang="en-US"/>
          </a:p>
        </p:txBody>
      </p:sp>
      <p:pic>
        <p:nvPicPr>
          <p:cNvPr id="40965" name="Picture 8" descr="http://www.google.com/url?source=imgres&amp;ct=img&amp;q=http://etc.usf.edu/clipart/54100/54144/54144_nail_md.gif&amp;sa=X&amp;ei=PYVHUKrYFor89gSMjIG4Dw&amp;ved=0CAQQ8wc4Eg&amp;usg=AFQjCNEmg2gdFnXNrvKv15eZQ0vfji04jg"/>
          <p:cNvPicPr>
            <a:picLocks noChangeAspect="1" noChangeArrowheads="1"/>
          </p:cNvPicPr>
          <p:nvPr/>
        </p:nvPicPr>
        <p:blipFill>
          <a:blip r:embed="rId2"/>
          <a:srcRect/>
          <a:stretch>
            <a:fillRect/>
          </a:stretch>
        </p:blipFill>
        <p:spPr bwMode="auto">
          <a:xfrm>
            <a:off x="2438400" y="1550988"/>
            <a:ext cx="4191000" cy="5230812"/>
          </a:xfrm>
          <a:prstGeom prst="rect">
            <a:avLst/>
          </a:prstGeom>
          <a:noFill/>
          <a:ln w="9525">
            <a:noFill/>
            <a:miter lim="800000"/>
            <a:headEnd/>
            <a:tailEnd/>
          </a:ln>
        </p:spPr>
      </p:pic>
    </p:spTree>
    <p:extLst>
      <p:ext uri="{BB962C8B-B14F-4D97-AF65-F5344CB8AC3E}">
        <p14:creationId xmlns="" xmlns:p14="http://schemas.microsoft.com/office/powerpoint/2010/main" val="1437244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8. CHARRO</a:t>
            </a:r>
          </a:p>
        </p:txBody>
      </p:sp>
      <p:sp>
        <p:nvSpPr>
          <p:cNvPr id="41986" name="AutoShape 4" descr="data:image/jpeg;base64,/9j/4AAQSkZJRgABAQAAAQABAAD/2wCEAAkGBhQSERUUERQWFRUWFhoZFhcYFhYZGBUZExcWFRgVFRwYHCggGBkjGhcYIC8gIykpLSwsGB8xNTAqNSYrLCoBCQoKBQUFDQUFDSkYEhgpKSkpKSkpKSkpKSkpKSkpKSkpKSkpKSkpKSkpKSkpKSkpKSkpKSkpKSkpKSkpKSkpKf/AABEIAPwAyAMBIgACEQEDEQH/xAAcAAEAAgMBAQEAAAAAAAAAAAAABwgEBQYDAgH/xABJEAACAQMCBAQDBQUFAwoHAAABAgMABBESIQUGBzETQVFhInGBCBQykaEjQlJysTNigpLBorLCFSU0U1Rjk8PS8BYXNUNzs9H/xAAUAQEAAAAAAAAAAAAAAAAAAAAA/8QAFBEBAAAAAAAAAAAAAAAAAAAAAP/aAAwDAQACEQMRAD8AnGlKUClKUCsa54nFG6JJIivIcRqzAM5AJwoO52HlWTXMc8cjx8QjUg+FcwnVbzr+KNwQwz6rkDI+o3oOnpXOcoc1feVaGcCK8g+G4h9D5SR/xRPsQR64+fR0ClKUClKUClKUClfma/aBSlKBSlKBSlKBSlKBSlKBSlKBSlKBSlKDkOeeQ/vhSe2lNtewj9lOuRkf9XLjcod/XGTsQSDyadQONWXwX/DWuQNvGgzhh/EfDV13+SfIVLdKCLU66r2PDb3V6BAf/f5V9f8AzcvJP+jcFu39C+pF+v7Mj9alClBFr8xcyTf2XD7eBT5ySKWH5yj/AHaxm4BzPN+K9t4QfJdIx8ikJP61LdKCHx0o4xJ/bcZkHsrzkflqWjdBZn/teLTv/gb/AIpjUwUoIfX7PC+fELj/ACj/ANVeydCHT+z4pdJ8s/6SCpapQRUOl3FYd7fjczY7CVXI/WRx+lfYi5mtv3rS9HocI39I9/qalKlBFM/V2+tf/qHCJkUd5I2JQfXSV/2623A+uPDLghWka3Y+Uy6R/nUsoHuSKkCuN5t6UWF+CWiEMp7TRAI2fVwPhf6jPuKDr4ZldQyEMpGQQQQQexBGxFfdQl0ea4suK3XDPGE8EaMxKklUdSm65/CfjKso/eHc4zU20ClKUClKUClKUClKUClK4jqd1Lj4XDpXD3Ug/ZR+Sjt4smOyA9h3YjA8yA2fOPP9pw1AbhyXYfBEg1SP5bDOw9yQPrtXHLz7xy6+Ky4UscZ7G4YgkevxNH+gNazoXw6O9e44jdt492JQoL4JjBUMHUdlJyVGBsEIGN6migiWSbmltwlqnsDF/qxrx8bmofuW7fW3/wDUKmClBEq8f5nj/FY20g9imf8AZnH9K+h1S4tD/wBJ4LK3qYvEx+iOP1qWKUEUw/aEtlOLm0uoW9NKNj/MVP6Vu7LrdwqTvcGM+jxSj9QpH6128sCuMOoYHyIBH5GtFf8AT7h039pZW5PqIlVvzQA0H3ac+cPl/Be2x9vGjB/IkGtvBfxvukiN/Kyn+hrhr3oXwqT8MLx/ySyf0csK1E/2crE/gnuV+bRN/wCWDQStmviW4VRlmCj3IH9aiUfZzt/+2XGPklZVv9nawG8k1zJ83jA/SPP60HYcW6kcOtgTLeQ5H7qMJG/yx5NcVe9Qr7i2YOCW7xxn4XvJRpCjsfD7hT7jU3oAd66rhHSXhduQUtEZh5ylpfriQlQfkK62OMKAFAAGwAGAB6Cg5bp/0+i4XCVUmSaTBmlIwXI7ADyUZO3uSa6ulKBSlKBSlKBSlKBSlKDT83cxpYWc1y4yI12X+J2IVF+rEDPkMmqhca4zLdzyTzsXkkbLH+gHooGAB5ACrT9SuS5OKW0dvHKsSiZXkYgsdKq4woGMnLA7kdqhDq50zi4ULZoJHdZQyvr051x6TqXSBsQ3byx3OaCTegfKJtbFriTZ7vSwHpEmrw/q2pm+RWpQrlumPHI7rhdq0ZHwRLE4/heFQjA+nYEezCupoFKVgcc45DaQPPcOEjQZJPn6Ko82J2A86DPpUTcL+0XZyS6JYZYUJwJCVcD3dV3A+WqpVguFdVdGDKwDKykEMCMggjuCKD0pSlApSlApSlApSlApSlApSlApSlApSlApSlAqA/tKXpM9pF5LHI/1kZV/8v8AWp8rgOsfIn/KFnriXNxBl4wO7qfxxfMgAj3UDzNBCnSPnd7C+RScwTsscq+Q1HSsg9CpP1GR6YtVVHQSD6EVaXpp1Sg4jEkcjCO7VcPGTjxCBu8X8QPcr3G/lgkO1v7YyROiu0ZZWUOuNSFgQGXO2R3+lVB5ytbqG7kgvZJJJI2I1O7PqB3DqWJ2YYP1q41V2+0bZqL+GQEZeDSwBGQY3YgkdxlXH5UES1Of2fOeCdXD5m7Avb59BvJEP98D+f2qELe3Z3VEBZmIVQO5LHAA9yTVo+m3TaDhSKXKveSLh3JG22THCD+6Mbnu2MnbAAd5SlKBSo+6hdYLfh2YocT3XbwwfhjP/ekdj/cG/rp706T8cknFwLm8+83OpXkjQExWwcELFG4Ghj8O4UkZHnuSEg0pSgUpSgUpSgUpSgUpSgUpSgUpSgUpSghXq90c8TXe2C/Hu00IH4/NpIh/F5lfPuN9jBCOQQQcEHII7gjsRV4aqp1l5fW04rMIwFSULMoHYeJnUB6DWr7e9BjWvVrikcRiW8kK4xlgjuB7Oylh881yk87OxZ2LMxyzMSSSe5JO5NedKD0gkZWVkJDAgqVJBBB2II3BzXeWXTnjcEkd4ltJ4iMsikvG0mRuNSa9e/YqR6g1x/L14sV3byyfgjmjdv5UdWP6CroxyBgCpBBGQRuCDuCPag5bi/UGO0sIry6guEEmlXjEfxxOQchw5XADAgE98jHeo+5t+0JC9q6WCTpO/wAIeRUURg/iddLsS+O3oTnywZlvbVJY2jlVXjZSHVgCpB7hgfKqec48Nit764igYNEkrCMhtXw5yBnzxnGfag07MScncmpN6UdW04ZG1vcQlomfX4kYHiKSApDA4DrsPMEb9/KMaUFrrTrJwqQZF2q+zpKpH5rg/TNaPmL7QVjAdNsr3R8yv7NB/icZJ+S496rbSgsrwL7QHD5yFmElsx83AZN/7yZI+ZUCpMjkDAMpBBAIIOQQdwQR3FU75d5Ku74MbSLxdJwwEkSkEjI2dwce+MbGrP8ATbgtxacNgguyDKgYEA6tKl2Kpnz0qQNtvIdqDp6UpQKUpQKUpQKUpQKUpQKUpQKrd9olv+dE9rWP/wDZMasjVaftBqRxYZ87eMj5ZkH9QaCMqUpQKkrprzJxm4P3KwulAjiLqJVRgqoVXSrMjEbsAB2HtXGct8qXN/I0dpF4jouthqRcLkLnLsB3I271N3RLprdWEs1xeIIy0fhompWbBZXZm0EgfhUAZz37eYcnxK1vVmP/AMStfm1OweB0MIYnYyBAVx9A3sajfmC1hjuZUtpPFhDnwnPdkO6k7DfBwdhuDsKufLEGUqwBBGCCMgg7EEHuKqR1O4JHacVuYYRpjVlZV8lEsaSaR7DUQPlQctSlKD3srGSZxHCjSOxwqopZj8gNzXaXPRTiaWxuGiXYEtF4i+KqgZ1Efh7eQbPtU5dKuU4LLh8MiKviTRJLLKcaj4ih9OfJFBwB22z3JrVc68yz8RR7Hg6GXxPguLrtBEh2ZFk7OxGx05wMgZJ2CMeknSo8RJuJ2KW8b6cLs8rLglVP7qjIy3ffA8yLLxxhQAOwGB3Pbbz71qOUOW0sLOG2Q6hGu7YxrZiWdseWWJ28hgVuaBSlKBSlKBSlKBSlKBSlKBSlKBUS/aA5MM9st7EMvbjEg82iY5z/AIGOfkzHyqWqxeK2YlgljIyJI3Qj1DqVx+tBSalfpFflBL32brgC9uEP4mt8j5JIuf8AeFWFqmfKnMslhdR3MOCyHdT2dWGGRvYg/TY+VWH5c66cPuiqSM9vI2BiUDRqPkJFyAPdtNBItVh69waeMOf4oomP0XT/AMNWezVUesXHEuuLTtGQyJpiVh2PhLhiPUa9W9BxVKUoLC9IeWmvbGObiE0lxEv7OC2Zj4CpCdAMiDAkOVIAbIAHnnaW4YVRQqgKoGAAAAAPIAdhUT/Zy4prsZ4Sc+FNkeyzKDj/ADIx+tS3QKUpQKUpQKUpQKUpQKUpQKUpQKUpQKx76/jhjaSZ1jjXdndgqjy3J27188T4klvDJNKdMcaF3PoFGTj1PtVd+qPV+PidstvDDJGBKHZnZdwisqrhfds9/wB0d6Dm+pnDLWO9Z7GeOaCbMgCMD4TE/FGQOwzuPYgeRrkqUoFKUoOtfqpxE2i2guCIlXTkACQp2CF/xYA22wcbb1yVKUClKUEwfZv4ppvLmAn+1hDj3MLYwPpIfyqwdU85B5i+48Qt7g/hV8Sf/jcFH+eFYn5gVcFHBAIIIIyCOxB8xQfVKUoFKUoFKUoFKUoFKUoFKVo+ceb4eG2zTzn2RB+KRz2Rf6k+QBNBuLi4VFLuwVVGWZiAoA8yTsBUacz9frK3JS2DXTjzU6Iv85GT/hUj3qE+deol1xOQmd9MQPwQqSI09Mj99v7x39MDauXoO8536xXfEozCVSGAkFkTJL4OQHZjuAQDgADauDpSgUpSgUpSgUpSgUpSgVZroTzUbrh3gyHMlqRHnzMZGYifkAy/JBVZanD7M8RzfN5YhH1/bH/386Cc6UpQKUpQKUpQKUpQKUpQKql1a50biF++k/sISY4R5EA4aT5uRn5BR5VaDjV+IbaaVjgRxO5PpoUt/pVKjQflKUoFKUoFKUoFKUoFKUoFKUoFT39mu4TwbtMjWJEYjz0lWAPyyD+dQJW05c5knsbhZ7Z9Dr9VdT3Rx+8p9PkRggGgufSo85H60Wd8FSZhbXB20Ofgc/8Adudt/wCFsH0z3qQ6BSlKBSlKBSlKBUHdWus0sU72fD2CeGdM0wALFx3jjzsoXsW75yBjGTMnG77wbaaUd44nf/w0Lf6VSyWUsxZiSScknuSdyT9aCXOXuS+Kca4e80vEJdLMRFFIzlJvD7s2Gwo1jA+E7qaie+sXhkeKVSjxsVdT3VlOCPzq13SWVW4PZlOwjwf5ldg/+0DUXfaF5NKTJfxL8EoCTYH4ZFGEY/zLhfmnvQQ3SlKBSlKBSle1pDrkRc41MFz6aiBmg8a2nCeV7q6/6PbzS+6RsVHzbGB9TVsOGch2FuqrFaQDSMBjEjOceZdgWJ9ya3wXFBVy06GcVcZMCx/zyx5/JSTXG8Y4RLazyQTrpkjbSw7798gjuCCCD6GrrVw/OnSGz4lKZpDJFMVALxkYbSMKXVgQcDA2wcAb0EGdKuTbXiVw8FzNJG4XVGqaB4gH4xqYHDAYOMbjJ8q3/U3on9xh+82bvLCv9qj4Lxg7eICoAZM99sjvuM4x7/pHxThlyk9mv3jwmDJJF+LY9njJ1bjIIGoEHGasPaHx7ZfHi0GWIeJE+Dp1r8UbeR7kGgplwxkE0ZmGqMSKZFyRlAw1DI3GRntVgeL/AGd7KUaraaWEntkiVPyOG/2qhfn7lVuHX0tuc6AdURP70b7ofcj8J91NWD6Mc3i94ciMczWwEUg8yoH7N/qoxn1VqCH+ZehfELUFolW6QecWdYHvG25PsuqsTk7qzfcNYRsxmhU4aCUn4cbEIx+KMj03HtVqa4nqF0tt+JxlsCK5A+CYDvjssuPxr79x5ehDdcoc42/ErcTW7ezofxxt/Cw/oexreVVTkvj0/A+KFbgMihvCuU75Qn8Y9dOQ6kdx22arUxyBgCpBBGQRuCDuCPag+qUpQKUpQeF7aLLG8bfhdWVvk4Kn9DVMOM8Ke2uJYJRh4nZG9ypxkex7j2NXWqHeufTVrhfv9quZUXE6AbyIo2kXHdlGxHmuP4dw4zo/1VXhxNvdZNs7agwBJhY4BOBuUOBkDcEZAOTVgobu1voGCNFcQuMMAVdSD5MB2+R3FUvr0hmZTlSVPqCQfzFBNXO/2eyNUvDGyO/3eQ7j2ic9/k+P5jUM39hJBI0cyNHIpwysCrA+4NWm6P3sUnC4fDmeZhnxi7MXWU7sh1E4AyAPUYPnXz1W5Di4hZyMFAuIUZoXA+I6QW8JvVW3HsSD65CqdZ/BOBzXkywW6a5X1aVyBnQpc7k4GynvWBUyfZv4IGuLm5Yf2SLGn80pLMR7hUx/joIgurV43ZJFKOpIZWBDKRsQQexrK4DbeJdQIO7zRr/mdR/rU1/aF5MUxJxCJcOpEc+P3lbaNz7q2Fz6MvpUS9PUB4pYg/8Aaov0kU0Fw6UFKBSlKBSlKCOOtfIn36z8aFc3FuCygDeSPu8fudtQ9wQPxVBvTfnNuGXyTbmJvgmUecbEZIH8SnDD5Y8zVuarV1l6avZ3D3VumbWVtR0jaB2O6sB2Qtup7b6fIZCyME6uquhDKwDKRuCGGQQfMEV6VGXQHmI3HDjC5y9s+gevhuNSZ+R1qPZRUm0ES9e+RRcW/wB+hX9rAP2uP34fU+6Hf+Ut6CvboPzwLm0+5yt+2thhMnd4eykfyfh+WipC5h43b2sDS3jqkOysWUsDr206VBLZ9Mds1WbnG0XhPEYp+GTnw5I1uLdhvpWQuug5/EvwsMHyODvmgtXSou6ZdSDNZXl5xGRUC3Cg6VfSgaOJFRFGpt28hndjUoKc0H7SlKBSlKCMub+hNpeTiaFzbMzAyqigo4z8RUZHhufUZHt3rjeP8k2vA7kyXMDXnD7iMxjIUywy5VgA3w4OlWwylSRkeW8/1AvXjnedbh7DQn3cxIx1LlmZjqEit3XSRgY9GznOKDcdOOVUS7+9cFvNdoSq3MMytkBlEgVWAwzrq8wNJyCTk1L0/wCFvkf6VEv2cJALK4BIBNxsM98RITj12qXSKCjxqxP2cAv/ACfPj8X3k59ceFFj/X9aivqJ0yuOHTjbxIJZCsLruSScrGw7h8fQ4288eXIPP0/B7h/gLRsQs8LZU5XOCMjKOMnuPMgjsQFn+ZeCrd2k9u/aWNlz/CSPhb6Ng/Sqg2c8lleIxXEtvMCVPk8L5Kn6rirTcq9TrC/AEMwWQ/8A2ZMJJn0AJw/+EmtD1B6KwcRka4hkME7D4jp1RyEDALLsVbAAyD9CaDuuB8biu4I54GDRyLkHzHqrejA7EeRFZ9VrtV4ty1KSya7dj8WCWgk7DORvE/YAkA9tiNqmXknqhZ8SAWNvDnxvBIQH276D2kHy39QKDr6VFlrzI3C7y6gkVpVuOJQeGS5AjTiCuxcZByFaNhpGMkHcVJ1tdJIgeNldGGVZSGVh6gjYig9aV8yyBVLHOACTgEnbfYDc1h8E4zFdwR3EDao5F1KfP0II8iCCCPUGg+uMX5gt5pgpcxRO4Qd28NS2ke5xj61HXCuojz8vT3txGkzoZEeMjCPqkCqpAH4Qkqj1OO+Tmt7zzcPHfcKbUfDa5eN1ydLGaFkTUOxx8WM+pqPuWLDHLvGIP+quJx/4Swn/AIKDneg3Mwt+JGFzpS6XQPQSKdUff1+JR7uKsNzFxVra1nnVPEMUbSaM6dWgFiM4ONgfKqYRylWDKSGUggg4IIOQQfI5qxkPVE3HL090qq9xEgimQ9g0hWLxceakNrx22YeVBpOoXMD8YseFRRJ4b307No1atHgs0OScDK/GW7dhWb1k5Fthb2AjBSUSwWcRzsY21YD7eW5z7nvWZ0h5WElvw6+ZwRDbTxJHj8Lvcy5kBz/ASuMVuurahre2IIzFf2rkZ3GXKjPpnVQRTacPNrBfWGSQOK2kQJ7spaUqSPcRA1ZKqzcQ4k0vMbwj8D8VhLD+9bSNEp/J3/OrLo4IyCCPUbig+qUpQKUpQKr7105w4feJGluTLcRSEeKqkJ4eGDoGONfx6SMZGx333sCy5GKhzqj0gQcPiawVi1nGQUO7SxljI52G8gYs23cFh6CgjXpJzOlnxKFp2KwnWhOfhQzALrI7AZVMn0HtVkeNc429qkMsjr4E0vh+MGUxxnS5BYjOxZCuewPfFVq5d6S8RvI/Eig0RkZVpWEev+QHcj3xj3qSrDlSe55ZayEebq3uGXwiVBV1n1kEk4H7OQsN9wQRnIyGB1v5jlaSSIMDFbzWciYAyHeK6YkMO4Kgd/QYxvnuurHLlvc8MuJ2iRpY4TJHJpGtQuHxqG5GnOx2rkOeuQ2HAlm0OLkRWRuF7kfdYnhzgDOoLKdW52T2rV9Q+YL+C0s5opGNpecPjilQgMmtoiHGD+BmVsgjBOk+lBHMHJd01k98EX7shwX1pnIdI8Bc6s5ceXkfbO85O6vX1gQDIbiEd4pWJwP7jnLJ+o9jX3w3muNOXbmzZ/2sl2hVPPRiNy38uYiPmwr34BzLNHwy8NsisuYI7hWUE+FJbPb69twolVTn1K+9B0nG+t0E97ZSpFIIUSWO6SRUIeO58IMoAJ1hfDDb4zgDFeHVnplDaxLxHhzaYiyFkVvhXxMaJYW7hSSNvLUCNthD9SfwLjc13y7e2e7tamKRPM+AZNTAeoQqW+R9qDnD1FuJcfeyZypt9DnSHT7rIzq2QMu2mSRcsf38nJAruuUeu8Vra29u1scrIwkYMAiRPIz5QbklQ2NJx+HvvUNYrZ8N5ZubiGWeCF5IoAPFZQDpzny7nYZOAcDc4FBci7udETuqlyqMwVd2fSCQq+pPYfOoQ5k4lxHhiRycNQx21/iYQ+F4jWs8iBpIVBXYHuBp8jgDG+4vOsj8OEMVzas6PbQSRSK+kuHgj1hgwIJEmvcHtjbzOXwP7QNpO+h4LiNj+HSol1e2E+LP0NBwU/UO9mFlHfxSCS14hHLJM8fhgKdJRHGkBTh28h8On51ubziRtbXmNCPha60x+ha7ZwwHuEwaxuOdN+J8Wubq6VPusMzh0jndkZ/DQRxlo1DaW0j97GNRqP1v7+4tLhMvLbrKs07EAhZNPhqzOdwSABjO+BQc5Wfw3jcsCTJG3wTx+HKp3DDOQfmrAEH/AEJB2HLfJc95IVA8KNVEks0uUiijIyJGY+RG4x3+WSNbxmxSGd44pROinCyqrKHGAcgNuO//APCRvQdV026lzcNuEDu72pOJIskhQxyZI1OwYHfbvuPPNdn1C414N9PkF4uIfcJbaVSNGm2ZdW/n3Pb+IHzqK7blK8kg8eO1meHf9osblfhOCcgdgQRnttWzsuYWlsks3SSWWGdZLPSAdOo/tYm/eKnAYBR3BoOsfgpi5uCN+9eeMPcSAzjH1OPpUncocWi4bYXYuCUis7yaPIBJ0SSLJHgDc5E6/nWNf8GN5fcK4mkMsThjHcRvG4eMaJWUuCAQFfUurGDrWup5s5Lhv7d4HJjEkkbyNHgM5jKj4sjc6FC5PbC98YoPXlnnO04grGzmEmjGoYZWXPbKuAcHB37bUrB4H04s7KdJrNWhKxtG6qxZZlbSR4mvJyGUEEEH1yK/aDqKUpQKUpQK8LyxSVdMihl1K2D21RsHU/MMoP0r3pQfhFavinB4fubwfdlliWIhbcBQG0LlI1zspyAAdsHBra0oIO5q6U2qWLPb2F4l1I6pDF4iyaGY51OY3dViAByzH07ZzXjB9ne6SLCX6q0gAmQLIEKghsZDftACM4KjcDtU70oI94f0SsIbyOdYw0aRFTDJl1MmVAmOsnJ06sqds4IxXYcP5btoHaSC3iidhpZo41TUM5wdIGd62VKDTQcPkS4xFBbR2+DrYA+LIxHYKqhVAPcktn0FZnC+DQ2ylLeJIlZi5VFCgs3dsDz2H5Cs2lBi8Q4VDOumeKOVR2WRFcD6MCK8IuAQxxvHBGtvrUrqhRI2XII1KVXYjuPetjSgjew6Y30X3n/neZxPE0Y8RGcqXx8fxS7MBkArjv7Ypf8ARqN+Ex2EU3hskgleXRkSyaWVi65G2+2+wVe+KkilBpOWeByQWaW108U+hBGCsWhTGoCqrKWIJAGPIe1ZHGOWbW7ULcwRSgdtaAlf5T3X6GtnSgx7Dh8cEaxQoEjQaVVdgoHkKR2EauXWNA7fiYKoY/MgZNZFKBSlKBSlKD//2Q=="/>
          <p:cNvSpPr>
            <a:spLocks noChangeAspect="1" noChangeArrowheads="1"/>
          </p:cNvSpPr>
          <p:nvPr/>
        </p:nvSpPr>
        <p:spPr bwMode="auto">
          <a:xfrm>
            <a:off x="63500" y="-1163638"/>
            <a:ext cx="1905000" cy="2400301"/>
          </a:xfrm>
          <a:prstGeom prst="rect">
            <a:avLst/>
          </a:prstGeom>
          <a:noFill/>
          <a:ln w="9525">
            <a:noFill/>
            <a:miter lim="800000"/>
            <a:headEnd/>
            <a:tailEnd/>
          </a:ln>
        </p:spPr>
        <p:txBody>
          <a:bodyPr/>
          <a:lstStyle/>
          <a:p>
            <a:endParaRPr lang="en-US"/>
          </a:p>
        </p:txBody>
      </p:sp>
      <p:pic>
        <p:nvPicPr>
          <p:cNvPr id="41987" name="Picture 6" descr="http://www.google.com/url?source=imgres&amp;ct=img&amp;q=http://www.baptistmissioncenter.com/clientimages/29373/rodeo_clipart%255B1%255D.jpg&amp;sa=X&amp;ei=j4VHUPu0FYSk9ASMiYGQCA&amp;ved=0CAQQ8wc&amp;usg=AFQjCNEoByErJtJlB7SFE1NgdzbJScKdgQ"/>
          <p:cNvPicPr>
            <a:picLocks noChangeAspect="1" noChangeArrowheads="1"/>
          </p:cNvPicPr>
          <p:nvPr/>
        </p:nvPicPr>
        <p:blipFill>
          <a:blip r:embed="rId2"/>
          <a:srcRect/>
          <a:stretch>
            <a:fillRect/>
          </a:stretch>
        </p:blipFill>
        <p:spPr bwMode="auto">
          <a:xfrm>
            <a:off x="2019300" y="1409700"/>
            <a:ext cx="5448300" cy="5448300"/>
          </a:xfrm>
          <a:prstGeom prst="rect">
            <a:avLst/>
          </a:prstGeom>
          <a:noFill/>
          <a:ln w="9525">
            <a:noFill/>
            <a:miter lim="800000"/>
            <a:headEnd/>
            <a:tailEnd/>
          </a:ln>
        </p:spPr>
      </p:pic>
    </p:spTree>
    <p:extLst>
      <p:ext uri="{BB962C8B-B14F-4D97-AF65-F5344CB8AC3E}">
        <p14:creationId xmlns="" xmlns:p14="http://schemas.microsoft.com/office/powerpoint/2010/main" val="4021984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9</a:t>
            </a:r>
            <a:r>
              <a:rPr lang="en-US" sz="8800" dirty="0" smtClean="0">
                <a:solidFill>
                  <a:schemeClr val="accent1"/>
                </a:solidFill>
                <a:latin typeface="+mj-lt"/>
                <a:ea typeface="ＭＳ Ｐゴシック" charset="0"/>
                <a:cs typeface="ＭＳ Ｐゴシック" charset="0"/>
              </a:rPr>
              <a:t>. </a:t>
            </a:r>
            <a:r>
              <a:rPr lang="en-US" sz="8800" dirty="0" err="1" smtClean="0">
                <a:solidFill>
                  <a:schemeClr val="accent1"/>
                </a:solidFill>
                <a:latin typeface="+mj-lt"/>
                <a:ea typeface="ＭＳ Ｐゴシック" charset="0"/>
                <a:cs typeface="ＭＳ Ｐゴシック" charset="0"/>
              </a:rPr>
              <a:t>Lapiz</a:t>
            </a:r>
            <a:endParaRPr lang="en-US" sz="8800" dirty="0">
              <a:solidFill>
                <a:schemeClr val="accent1"/>
              </a:solidFill>
              <a:latin typeface="+mj-lt"/>
              <a:ea typeface="ＭＳ Ｐゴシック" charset="0"/>
              <a:cs typeface="ＭＳ Ｐゴシック" charset="0"/>
            </a:endParaRPr>
          </a:p>
        </p:txBody>
      </p:sp>
      <p:sp>
        <p:nvSpPr>
          <p:cNvPr id="41986" name="AutoShape 4" descr="data:image/jpeg;base64,/9j/4AAQSkZJRgABAQAAAQABAAD/2wCEAAkGBhQSERUUERQWFRUWFhoZFhcYFhYZGBUZExcWFRgVFRwYHCggGBkjGhcYIC8gIykpLSwsGB8xNTAqNSYrLCoBCQoKBQUFDQUFDSkYEhgpKSkpKSkpKSkpKSkpKSkpKSkpKSkpKSkpKSkpKSkpKSkpKSkpKSkpKSkpKSkpKSkpKf/AABEIAPwAyAMBIgACEQEDEQH/xAAcAAEAAgMBAQEAAAAAAAAAAAAABwgEBQYDAgH/xABJEAACAQMCBAQDBQUFAwoHAAABAgMABBESIQUGBzETQVFhInGBCBQykaEjQlJysTNigpLBorLCFSU0U1Rjk8PS8BYXNUNzs9H/xAAUAQEAAAAAAAAAAAAAAAAAAAAA/8QAFBEBAAAAAAAAAAAAAAAAAAAAAP/aAAwDAQACEQMRAD8AnGlKUClKUCsa54nFG6JJIivIcRqzAM5AJwoO52HlWTXMc8cjx8QjUg+FcwnVbzr+KNwQwz6rkDI+o3oOnpXOcoc1feVaGcCK8g+G4h9D5SR/xRPsQR64+fR0ClKUClKUClKUClfma/aBSlKBSlKBSlKBSlKBSlKBSlKBSlKBSlKDkOeeQ/vhSe2lNtewj9lOuRkf9XLjcod/XGTsQSDyadQONWXwX/DWuQNvGgzhh/EfDV13+SfIVLdKCLU66r2PDb3V6BAf/f5V9f8AzcvJP+jcFu39C+pF+v7Mj9alClBFr8xcyTf2XD7eBT5ySKWH5yj/AHaxm4BzPN+K9t4QfJdIx8ikJP61LdKCHx0o4xJ/bcZkHsrzkflqWjdBZn/teLTv/gb/AIpjUwUoIfX7PC+fELj/ACj/ANVeydCHT+z4pdJ8s/6SCpapQRUOl3FYd7fjczY7CVXI/WRx+lfYi5mtv3rS9HocI39I9/qalKlBFM/V2+tf/qHCJkUd5I2JQfXSV/2623A+uPDLghWka3Y+Uy6R/nUsoHuSKkCuN5t6UWF+CWiEMp7TRAI2fVwPhf6jPuKDr4ZldQyEMpGQQQQQexBGxFfdQl0ea4suK3XDPGE8EaMxKklUdSm65/CfjKso/eHc4zU20ClKUClKUClKUClKUClK4jqd1Lj4XDpXD3Ug/ZR+Sjt4smOyA9h3YjA8yA2fOPP9pw1AbhyXYfBEg1SP5bDOw9yQPrtXHLz7xy6+Ky4UscZ7G4YgkevxNH+gNazoXw6O9e44jdt492JQoL4JjBUMHUdlJyVGBsEIGN6migiWSbmltwlqnsDF/qxrx8bmofuW7fW3/wDUKmClBEq8f5nj/FY20g9imf8AZnH9K+h1S4tD/wBJ4LK3qYvEx+iOP1qWKUEUw/aEtlOLm0uoW9NKNj/MVP6Vu7LrdwqTvcGM+jxSj9QpH6128sCuMOoYHyIBH5GtFf8AT7h039pZW5PqIlVvzQA0H3ac+cPl/Be2x9vGjB/IkGtvBfxvukiN/Kyn+hrhr3oXwqT8MLx/ySyf0csK1E/2crE/gnuV+bRN/wCWDQStmviW4VRlmCj3IH9aiUfZzt/+2XGPklZVv9nawG8k1zJ83jA/SPP60HYcW6kcOtgTLeQ5H7qMJG/yx5NcVe9Qr7i2YOCW7xxn4XvJRpCjsfD7hT7jU3oAd66rhHSXhduQUtEZh5ylpfriQlQfkK62OMKAFAAGwAGAB6Cg5bp/0+i4XCVUmSaTBmlIwXI7ADyUZO3uSa6ulKBSlKBSlKBSlKBSlKDT83cxpYWc1y4yI12X+J2IVF+rEDPkMmqhca4zLdzyTzsXkkbLH+gHooGAB5ACrT9SuS5OKW0dvHKsSiZXkYgsdKq4woGMnLA7kdqhDq50zi4ULZoJHdZQyvr051x6TqXSBsQ3byx3OaCTegfKJtbFriTZ7vSwHpEmrw/q2pm+RWpQrlumPHI7rhdq0ZHwRLE4/heFQjA+nYEezCupoFKVgcc45DaQPPcOEjQZJPn6Ko82J2A86DPpUTcL+0XZyS6JYZYUJwJCVcD3dV3A+WqpVguFdVdGDKwDKykEMCMggjuCKD0pSlApSlApSlApSlApSlApSlApSlApSlApSlAqA/tKXpM9pF5LHI/1kZV/8v8AWp8rgOsfIn/KFnriXNxBl4wO7qfxxfMgAj3UDzNBCnSPnd7C+RScwTsscq+Q1HSsg9CpP1GR6YtVVHQSD6EVaXpp1Sg4jEkcjCO7VcPGTjxCBu8X8QPcr3G/lgkO1v7YyROiu0ZZWUOuNSFgQGXO2R3+lVB5ytbqG7kgvZJJJI2I1O7PqB3DqWJ2YYP1q41V2+0bZqL+GQEZeDSwBGQY3YgkdxlXH5UES1Of2fOeCdXD5m7Avb59BvJEP98D+f2qELe3Z3VEBZmIVQO5LHAA9yTVo+m3TaDhSKXKveSLh3JG22THCD+6Mbnu2MnbAAd5SlKBSo+6hdYLfh2YocT3XbwwfhjP/ekdj/cG/rp706T8cknFwLm8+83OpXkjQExWwcELFG4Ghj8O4UkZHnuSEg0pSgUpSgUpSgUpSgUpSgUpSgUpSgUpSghXq90c8TXe2C/Hu00IH4/NpIh/F5lfPuN9jBCOQQQcEHII7gjsRV4aqp1l5fW04rMIwFSULMoHYeJnUB6DWr7e9BjWvVrikcRiW8kK4xlgjuB7Oylh881yk87OxZ2LMxyzMSSSe5JO5NedKD0gkZWVkJDAgqVJBBB2II3BzXeWXTnjcEkd4ltJ4iMsikvG0mRuNSa9e/YqR6g1x/L14sV3byyfgjmjdv5UdWP6CroxyBgCpBBGQRuCDuCPag5bi/UGO0sIry6guEEmlXjEfxxOQchw5XADAgE98jHeo+5t+0JC9q6WCTpO/wAIeRUURg/iddLsS+O3oTnywZlvbVJY2jlVXjZSHVgCpB7hgfKqec48Nit764igYNEkrCMhtXw5yBnzxnGfag07MScncmpN6UdW04ZG1vcQlomfX4kYHiKSApDA4DrsPMEb9/KMaUFrrTrJwqQZF2q+zpKpH5rg/TNaPmL7QVjAdNsr3R8yv7NB/icZJ+S496rbSgsrwL7QHD5yFmElsx83AZN/7yZI+ZUCpMjkDAMpBBAIIOQQdwQR3FU75d5Ku74MbSLxdJwwEkSkEjI2dwce+MbGrP8ATbgtxacNgguyDKgYEA6tKl2Kpnz0qQNtvIdqDp6UpQKUpQKUpQKUpQKUpQKUpQKrd9olv+dE9rWP/wDZMasjVaftBqRxYZ87eMj5ZkH9QaCMqUpQKkrprzJxm4P3KwulAjiLqJVRgqoVXSrMjEbsAB2HtXGct8qXN/I0dpF4jouthqRcLkLnLsB3I271N3RLprdWEs1xeIIy0fhompWbBZXZm0EgfhUAZz37eYcnxK1vVmP/AMStfm1OweB0MIYnYyBAVx9A3sajfmC1hjuZUtpPFhDnwnPdkO6k7DfBwdhuDsKufLEGUqwBBGCCMgg7EEHuKqR1O4JHacVuYYRpjVlZV8lEsaSaR7DUQPlQctSlKD3srGSZxHCjSOxwqopZj8gNzXaXPRTiaWxuGiXYEtF4i+KqgZ1Efh7eQbPtU5dKuU4LLh8MiKviTRJLLKcaj4ih9OfJFBwB22z3JrVc68yz8RR7Hg6GXxPguLrtBEh2ZFk7OxGx05wMgZJ2CMeknSo8RJuJ2KW8b6cLs8rLglVP7qjIy3ffA8yLLxxhQAOwGB3Pbbz71qOUOW0sLOG2Q6hGu7YxrZiWdseWWJ28hgVuaBSlKBSlKBSlKBSlKBSlKBSlKBUS/aA5MM9st7EMvbjEg82iY5z/AIGOfkzHyqWqxeK2YlgljIyJI3Qj1DqVx+tBSalfpFflBL32brgC9uEP4mt8j5JIuf8AeFWFqmfKnMslhdR3MOCyHdT2dWGGRvYg/TY+VWH5c66cPuiqSM9vI2BiUDRqPkJFyAPdtNBItVh69waeMOf4oomP0XT/AMNWezVUesXHEuuLTtGQyJpiVh2PhLhiPUa9W9BxVKUoLC9IeWmvbGObiE0lxEv7OC2Zj4CpCdAMiDAkOVIAbIAHnnaW4YVRQqgKoGAAAAAPIAdhUT/Zy4prsZ4Sc+FNkeyzKDj/ADIx+tS3QKUpQKUpQKUpQKUpQKUpQKUpQKUpQKx76/jhjaSZ1jjXdndgqjy3J27188T4klvDJNKdMcaF3PoFGTj1PtVd+qPV+PidstvDDJGBKHZnZdwisqrhfds9/wB0d6Dm+pnDLWO9Z7GeOaCbMgCMD4TE/FGQOwzuPYgeRrkqUoFKUoOtfqpxE2i2guCIlXTkACQp2CF/xYA22wcbb1yVKUClKUEwfZv4ppvLmAn+1hDj3MLYwPpIfyqwdU85B5i+48Qt7g/hV8Sf/jcFH+eFYn5gVcFHBAIIIIyCOxB8xQfVKUoFKUoFKUoFKUoFKUoFKVo+ceb4eG2zTzn2RB+KRz2Rf6k+QBNBuLi4VFLuwVVGWZiAoA8yTsBUacz9frK3JS2DXTjzU6Iv85GT/hUj3qE+deol1xOQmd9MQPwQqSI09Mj99v7x39MDauXoO8536xXfEozCVSGAkFkTJL4OQHZjuAQDgADauDpSgUpSgUpSgUpSgUpSgVZroTzUbrh3gyHMlqRHnzMZGYifkAy/JBVZanD7M8RzfN5YhH1/bH/386Cc6UpQKUpQKUpQKUpQKUpQKql1a50biF++k/sISY4R5EA4aT5uRn5BR5VaDjV+IbaaVjgRxO5PpoUt/pVKjQflKUoFKUoFKUoFKUoFKUoFKUoFT39mu4TwbtMjWJEYjz0lWAPyyD+dQJW05c5knsbhZ7Z9Dr9VdT3Rx+8p9PkRggGgufSo85H60Wd8FSZhbXB20Ofgc/8Adudt/wCFsH0z3qQ6BSlKBSlKBSlKBUHdWus0sU72fD2CeGdM0wALFx3jjzsoXsW75yBjGTMnG77wbaaUd44nf/w0Lf6VSyWUsxZiSScknuSdyT9aCXOXuS+Kca4e80vEJdLMRFFIzlJvD7s2Gwo1jA+E7qaie+sXhkeKVSjxsVdT3VlOCPzq13SWVW4PZlOwjwf5ldg/+0DUXfaF5NKTJfxL8EoCTYH4ZFGEY/zLhfmnvQQ3SlKBSlKBSle1pDrkRc41MFz6aiBmg8a2nCeV7q6/6PbzS+6RsVHzbGB9TVsOGch2FuqrFaQDSMBjEjOceZdgWJ9ya3wXFBVy06GcVcZMCx/zyx5/JSTXG8Y4RLazyQTrpkjbSw7798gjuCCCD6GrrVw/OnSGz4lKZpDJFMVALxkYbSMKXVgQcDA2wcAb0EGdKuTbXiVw8FzNJG4XVGqaB4gH4xqYHDAYOMbjJ8q3/U3on9xh+82bvLCv9qj4Lxg7eICoAZM99sjvuM4x7/pHxThlyk9mv3jwmDJJF+LY9njJ1bjIIGoEHGasPaHx7ZfHi0GWIeJE+Dp1r8UbeR7kGgplwxkE0ZmGqMSKZFyRlAw1DI3GRntVgeL/AGd7KUaraaWEntkiVPyOG/2qhfn7lVuHX0tuc6AdURP70b7ofcj8J91NWD6Mc3i94ciMczWwEUg8yoH7N/qoxn1VqCH+ZehfELUFolW6QecWdYHvG25PsuqsTk7qzfcNYRsxmhU4aCUn4cbEIx+KMj03HtVqa4nqF0tt+JxlsCK5A+CYDvjssuPxr79x5ehDdcoc42/ErcTW7ezofxxt/Cw/oexreVVTkvj0/A+KFbgMihvCuU75Qn8Y9dOQ6kdx22arUxyBgCpBBGQRuCDuCPag+qUpQKUpQeF7aLLG8bfhdWVvk4Kn9DVMOM8Ke2uJYJRh4nZG9ypxkex7j2NXWqHeufTVrhfv9quZUXE6AbyIo2kXHdlGxHmuP4dw4zo/1VXhxNvdZNs7agwBJhY4BOBuUOBkDcEZAOTVgobu1voGCNFcQuMMAVdSD5MB2+R3FUvr0hmZTlSVPqCQfzFBNXO/2eyNUvDGyO/3eQ7j2ic9/k+P5jUM39hJBI0cyNHIpwysCrA+4NWm6P3sUnC4fDmeZhnxi7MXWU7sh1E4AyAPUYPnXz1W5Di4hZyMFAuIUZoXA+I6QW8JvVW3HsSD65CqdZ/BOBzXkywW6a5X1aVyBnQpc7k4GynvWBUyfZv4IGuLm5Yf2SLGn80pLMR7hUx/joIgurV43ZJFKOpIZWBDKRsQQexrK4DbeJdQIO7zRr/mdR/rU1/aF5MUxJxCJcOpEc+P3lbaNz7q2Fz6MvpUS9PUB4pYg/8Aaov0kU0Fw6UFKBSlKBSlKCOOtfIn36z8aFc3FuCygDeSPu8fudtQ9wQPxVBvTfnNuGXyTbmJvgmUecbEZIH8SnDD5Y8zVuarV1l6avZ3D3VumbWVtR0jaB2O6sB2Qtup7b6fIZCyME6uquhDKwDKRuCGGQQfMEV6VGXQHmI3HDjC5y9s+gevhuNSZ+R1qPZRUm0ES9e+RRcW/wB+hX9rAP2uP34fU+6Hf+Ut6CvboPzwLm0+5yt+2thhMnd4eykfyfh+WipC5h43b2sDS3jqkOysWUsDr206VBLZ9Mds1WbnG0XhPEYp+GTnw5I1uLdhvpWQuug5/EvwsMHyODvmgtXSou6ZdSDNZXl5xGRUC3Cg6VfSgaOJFRFGpt28hndjUoKc0H7SlKBSlKCMub+hNpeTiaFzbMzAyqigo4z8RUZHhufUZHt3rjeP8k2vA7kyXMDXnD7iMxjIUywy5VgA3w4OlWwylSRkeW8/1AvXjnedbh7DQn3cxIx1LlmZjqEit3XSRgY9GznOKDcdOOVUS7+9cFvNdoSq3MMytkBlEgVWAwzrq8wNJyCTk1L0/wCFvkf6VEv2cJALK4BIBNxsM98RITj12qXSKCjxqxP2cAv/ACfPj8X3k59ceFFj/X9aivqJ0yuOHTjbxIJZCsLruSScrGw7h8fQ4288eXIPP0/B7h/gLRsQs8LZU5XOCMjKOMnuPMgjsQFn+ZeCrd2k9u/aWNlz/CSPhb6Ng/Sqg2c8lleIxXEtvMCVPk8L5Kn6rirTcq9TrC/AEMwWQ/8A2ZMJJn0AJw/+EmtD1B6KwcRka4hkME7D4jp1RyEDALLsVbAAyD9CaDuuB8biu4I54GDRyLkHzHqrejA7EeRFZ9VrtV4ty1KSya7dj8WCWgk7DORvE/YAkA9tiNqmXknqhZ8SAWNvDnxvBIQH276D2kHy39QKDr6VFlrzI3C7y6gkVpVuOJQeGS5AjTiCuxcZByFaNhpGMkHcVJ1tdJIgeNldGGVZSGVh6gjYig9aV8yyBVLHOACTgEnbfYDc1h8E4zFdwR3EDao5F1KfP0II8iCCCPUGg+uMX5gt5pgpcxRO4Qd28NS2ke5xj61HXCuojz8vT3txGkzoZEeMjCPqkCqpAH4Qkqj1OO+Tmt7zzcPHfcKbUfDa5eN1ydLGaFkTUOxx8WM+pqPuWLDHLvGIP+quJx/4Swn/AIKDneg3Mwt+JGFzpS6XQPQSKdUff1+JR7uKsNzFxVra1nnVPEMUbSaM6dWgFiM4ONgfKqYRylWDKSGUggg4IIOQQfI5qxkPVE3HL090qq9xEgimQ9g0hWLxceakNrx22YeVBpOoXMD8YseFRRJ4b307No1atHgs0OScDK/GW7dhWb1k5Fthb2AjBSUSwWcRzsY21YD7eW5z7nvWZ0h5WElvw6+ZwRDbTxJHj8Lvcy5kBz/ASuMVuurahre2IIzFf2rkZ3GXKjPpnVQRTacPNrBfWGSQOK2kQJ7spaUqSPcRA1ZKqzcQ4k0vMbwj8D8VhLD+9bSNEp/J3/OrLo4IyCCPUbig+qUpQKUpQKr7105w4feJGluTLcRSEeKqkJ4eGDoGONfx6SMZGx333sCy5GKhzqj0gQcPiawVi1nGQUO7SxljI52G8gYs23cFh6CgjXpJzOlnxKFp2KwnWhOfhQzALrI7AZVMn0HtVkeNc429qkMsjr4E0vh+MGUxxnS5BYjOxZCuewPfFVq5d6S8RvI/Eig0RkZVpWEev+QHcj3xj3qSrDlSe55ZayEebq3uGXwiVBV1n1kEk4H7OQsN9wQRnIyGB1v5jlaSSIMDFbzWciYAyHeK6YkMO4Kgd/QYxvnuurHLlvc8MuJ2iRpY4TJHJpGtQuHxqG5GnOx2rkOeuQ2HAlm0OLkRWRuF7kfdYnhzgDOoLKdW52T2rV9Q+YL+C0s5opGNpecPjilQgMmtoiHGD+BmVsgjBOk+lBHMHJd01k98EX7shwX1pnIdI8Bc6s5ceXkfbO85O6vX1gQDIbiEd4pWJwP7jnLJ+o9jX3w3muNOXbmzZ/2sl2hVPPRiNy38uYiPmwr34BzLNHwy8NsisuYI7hWUE+FJbPb69twolVTn1K+9B0nG+t0E97ZSpFIIUSWO6SRUIeO58IMoAJ1hfDDb4zgDFeHVnplDaxLxHhzaYiyFkVvhXxMaJYW7hSSNvLUCNthD9SfwLjc13y7e2e7tamKRPM+AZNTAeoQqW+R9qDnD1FuJcfeyZypt9DnSHT7rIzq2QMu2mSRcsf38nJAruuUeu8Vra29u1scrIwkYMAiRPIz5QbklQ2NJx+HvvUNYrZ8N5ZubiGWeCF5IoAPFZQDpzny7nYZOAcDc4FBci7udETuqlyqMwVd2fSCQq+pPYfOoQ5k4lxHhiRycNQx21/iYQ+F4jWs8iBpIVBXYHuBp8jgDG+4vOsj8OEMVzas6PbQSRSK+kuHgj1hgwIJEmvcHtjbzOXwP7QNpO+h4LiNj+HSol1e2E+LP0NBwU/UO9mFlHfxSCS14hHLJM8fhgKdJRHGkBTh28h8On51ubziRtbXmNCPha60x+ha7ZwwHuEwaxuOdN+J8Wubq6VPusMzh0jndkZ/DQRxlo1DaW0j97GNRqP1v7+4tLhMvLbrKs07EAhZNPhqzOdwSABjO+BQc5Wfw3jcsCTJG3wTx+HKp3DDOQfmrAEH/AEJB2HLfJc95IVA8KNVEks0uUiijIyJGY+RG4x3+WSNbxmxSGd44pROinCyqrKHGAcgNuO//APCRvQdV026lzcNuEDu72pOJIskhQxyZI1OwYHfbvuPPNdn1C414N9PkF4uIfcJbaVSNGm2ZdW/n3Pb+IHzqK7blK8kg8eO1meHf9osblfhOCcgdgQRnttWzsuYWlsks3SSWWGdZLPSAdOo/tYm/eKnAYBR3BoOsfgpi5uCN+9eeMPcSAzjH1OPpUncocWi4bYXYuCUis7yaPIBJ0SSLJHgDc5E6/nWNf8GN5fcK4mkMsThjHcRvG4eMaJWUuCAQFfUurGDrWup5s5Lhv7d4HJjEkkbyNHgM5jKj4sjc6FC5PbC98YoPXlnnO04grGzmEmjGoYZWXPbKuAcHB37bUrB4H04s7KdJrNWhKxtG6qxZZlbSR4mvJyGUEEEH1yK/aDqKUpQKUpQK8LyxSVdMihl1K2D21RsHU/MMoP0r3pQfhFavinB4fubwfdlliWIhbcBQG0LlI1zspyAAdsHBra0oIO5q6U2qWLPb2F4l1I6pDF4iyaGY51OY3dViAByzH07ZzXjB9ne6SLCX6q0gAmQLIEKghsZDftACM4KjcDtU70oI94f0SsIbyOdYw0aRFTDJl1MmVAmOsnJ06sqds4IxXYcP5btoHaSC3iidhpZo41TUM5wdIGd62VKDTQcPkS4xFBbR2+DrYA+LIxHYKqhVAPcktn0FZnC+DQ2ylLeJIlZi5VFCgs3dsDz2H5Cs2lBi8Q4VDOumeKOVR2WRFcD6MCK8IuAQxxvHBGtvrUrqhRI2XII1KVXYjuPetjSgjew6Y30X3n/neZxPE0Y8RGcqXx8fxS7MBkArjv7Ypf8ARqN+Ex2EU3hskgleXRkSyaWVi65G2+2+wVe+KkilBpOWeByQWaW108U+hBGCsWhTGoCqrKWIJAGPIe1ZHGOWbW7ULcwRSgdtaAlf5T3X6GtnSgx7Dh8cEaxQoEjQaVVdgoHkKR2EauXWNA7fiYKoY/MgZNZFKBSlKBSlKD//2Q=="/>
          <p:cNvSpPr>
            <a:spLocks noChangeAspect="1" noChangeArrowheads="1"/>
          </p:cNvSpPr>
          <p:nvPr/>
        </p:nvSpPr>
        <p:spPr bwMode="auto">
          <a:xfrm>
            <a:off x="63500" y="-1163638"/>
            <a:ext cx="1905000" cy="24003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2"/>
          <a:stretch>
            <a:fillRect/>
          </a:stretch>
        </p:blipFill>
        <p:spPr>
          <a:xfrm>
            <a:off x="3038475" y="2024062"/>
            <a:ext cx="3067050" cy="3830828"/>
          </a:xfrm>
          <a:prstGeom prst="rect">
            <a:avLst/>
          </a:prstGeom>
        </p:spPr>
      </p:pic>
    </p:spTree>
    <p:extLst>
      <p:ext uri="{BB962C8B-B14F-4D97-AF65-F5344CB8AC3E}">
        <p14:creationId xmlns="" xmlns:p14="http://schemas.microsoft.com/office/powerpoint/2010/main" val="266224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smtClean="0">
                <a:solidFill>
                  <a:schemeClr val="accent1"/>
                </a:solidFill>
                <a:latin typeface="+mj-lt"/>
                <a:ea typeface="ＭＳ Ｐゴシック" charset="0"/>
                <a:cs typeface="ＭＳ Ｐゴシック" charset="0"/>
              </a:rPr>
              <a:t>10. </a:t>
            </a:r>
            <a:r>
              <a:rPr lang="en-US" sz="8800" dirty="0" err="1" smtClean="0">
                <a:solidFill>
                  <a:schemeClr val="accent1"/>
                </a:solidFill>
                <a:latin typeface="+mj-lt"/>
                <a:ea typeface="ＭＳ Ｐゴシック" charset="0"/>
                <a:cs typeface="ＭＳ Ｐゴシック" charset="0"/>
              </a:rPr>
              <a:t>Carpeta</a:t>
            </a:r>
            <a:endParaRPr lang="en-US" sz="8800" dirty="0">
              <a:solidFill>
                <a:schemeClr val="accent1"/>
              </a:solidFill>
              <a:latin typeface="+mj-lt"/>
              <a:ea typeface="ＭＳ Ｐゴシック" charset="0"/>
              <a:cs typeface="ＭＳ Ｐゴシック" charset="0"/>
            </a:endParaRPr>
          </a:p>
        </p:txBody>
      </p:sp>
      <p:sp>
        <p:nvSpPr>
          <p:cNvPr id="41986" name="AutoShape 4" descr="data:image/jpeg;base64,/9j/4AAQSkZJRgABAQAAAQABAAD/2wCEAAkGBhQSERUUERQWFRUWFhoZFhcYFhYZGBUZExcWFRgVFRwYHCggGBkjGhcYIC8gIykpLSwsGB8xNTAqNSYrLCoBCQoKBQUFDQUFDSkYEhgpKSkpKSkpKSkpKSkpKSkpKSkpKSkpKSkpKSkpKSkpKSkpKSkpKSkpKSkpKSkpKSkpKf/AABEIAPwAyAMBIgACEQEDEQH/xAAcAAEAAgMBAQEAAAAAAAAAAAAABwgEBQYDAgH/xABJEAACAQMCBAQDBQUFAwoHAAABAgMABBESIQUGBzETQVFhInGBCBQykaEjQlJysTNigpLBorLCFSU0U1Rjk8PS8BYXNUNzs9H/xAAUAQEAAAAAAAAAAAAAAAAAAAAA/8QAFBEBAAAAAAAAAAAAAAAAAAAAAP/aAAwDAQACEQMRAD8AnGlKUClKUCsa54nFG6JJIivIcRqzAM5AJwoO52HlWTXMc8cjx8QjUg+FcwnVbzr+KNwQwz6rkDI+o3oOnpXOcoc1feVaGcCK8g+G4h9D5SR/xRPsQR64+fR0ClKUClKUClKUClfma/aBSlKBSlKBSlKBSlKBSlKBSlKBSlKBSlKDkOeeQ/vhSe2lNtewj9lOuRkf9XLjcod/XGTsQSDyadQONWXwX/DWuQNvGgzhh/EfDV13+SfIVLdKCLU66r2PDb3V6BAf/f5V9f8AzcvJP+jcFu39C+pF+v7Mj9alClBFr8xcyTf2XD7eBT5ySKWH5yj/AHaxm4BzPN+K9t4QfJdIx8ikJP61LdKCHx0o4xJ/bcZkHsrzkflqWjdBZn/teLTv/gb/AIpjUwUoIfX7PC+fELj/ACj/ANVeydCHT+z4pdJ8s/6SCpapQRUOl3FYd7fjczY7CVXI/WRx+lfYi5mtv3rS9HocI39I9/qalKlBFM/V2+tf/qHCJkUd5I2JQfXSV/2623A+uPDLghWka3Y+Uy6R/nUsoHuSKkCuN5t6UWF+CWiEMp7TRAI2fVwPhf6jPuKDr4ZldQyEMpGQQQQQexBGxFfdQl0ea4suK3XDPGE8EaMxKklUdSm65/CfjKso/eHc4zU20ClKUClKUClKUClKUClK4jqd1Lj4XDpXD3Ug/ZR+Sjt4smOyA9h3YjA8yA2fOPP9pw1AbhyXYfBEg1SP5bDOw9yQPrtXHLz7xy6+Ky4UscZ7G4YgkevxNH+gNazoXw6O9e44jdt492JQoL4JjBUMHUdlJyVGBsEIGN6migiWSbmltwlqnsDF/qxrx8bmofuW7fW3/wDUKmClBEq8f5nj/FY20g9imf8AZnH9K+h1S4tD/wBJ4LK3qYvEx+iOP1qWKUEUw/aEtlOLm0uoW9NKNj/MVP6Vu7LrdwqTvcGM+jxSj9QpH6128sCuMOoYHyIBH5GtFf8AT7h039pZW5PqIlVvzQA0H3ac+cPl/Be2x9vGjB/IkGtvBfxvukiN/Kyn+hrhr3oXwqT8MLx/ySyf0csK1E/2crE/gnuV+bRN/wCWDQStmviW4VRlmCj3IH9aiUfZzt/+2XGPklZVv9nawG8k1zJ83jA/SPP60HYcW6kcOtgTLeQ5H7qMJG/yx5NcVe9Qr7i2YOCW7xxn4XvJRpCjsfD7hT7jU3oAd66rhHSXhduQUtEZh5ylpfriQlQfkK62OMKAFAAGwAGAB6Cg5bp/0+i4XCVUmSaTBmlIwXI7ADyUZO3uSa6ulKBSlKBSlKBSlKBSlKDT83cxpYWc1y4yI12X+J2IVF+rEDPkMmqhca4zLdzyTzsXkkbLH+gHooGAB5ACrT9SuS5OKW0dvHKsSiZXkYgsdKq4woGMnLA7kdqhDq50zi4ULZoJHdZQyvr051x6TqXSBsQ3byx3OaCTegfKJtbFriTZ7vSwHpEmrw/q2pm+RWpQrlumPHI7rhdq0ZHwRLE4/heFQjA+nYEezCupoFKVgcc45DaQPPcOEjQZJPn6Ko82J2A86DPpUTcL+0XZyS6JYZYUJwJCVcD3dV3A+WqpVguFdVdGDKwDKykEMCMggjuCKD0pSlApSlApSlApSlApSlApSlApSlApSlApSlAqA/tKXpM9pF5LHI/1kZV/8v8AWp8rgOsfIn/KFnriXNxBl4wO7qfxxfMgAj3UDzNBCnSPnd7C+RScwTsscq+Q1HSsg9CpP1GR6YtVVHQSD6EVaXpp1Sg4jEkcjCO7VcPGTjxCBu8X8QPcr3G/lgkO1v7YyROiu0ZZWUOuNSFgQGXO2R3+lVB5ytbqG7kgvZJJJI2I1O7PqB3DqWJ2YYP1q41V2+0bZqL+GQEZeDSwBGQY3YgkdxlXH5UES1Of2fOeCdXD5m7Avb59BvJEP98D+f2qELe3Z3VEBZmIVQO5LHAA9yTVo+m3TaDhSKXKveSLh3JG22THCD+6Mbnu2MnbAAd5SlKBSo+6hdYLfh2YocT3XbwwfhjP/ekdj/cG/rp706T8cknFwLm8+83OpXkjQExWwcELFG4Ghj8O4UkZHnuSEg0pSgUpSgUpSgUpSgUpSgUpSgUpSgUpSghXq90c8TXe2C/Hu00IH4/NpIh/F5lfPuN9jBCOQQQcEHII7gjsRV4aqp1l5fW04rMIwFSULMoHYeJnUB6DWr7e9BjWvVrikcRiW8kK4xlgjuB7Oylh881yk87OxZ2LMxyzMSSSe5JO5NedKD0gkZWVkJDAgqVJBBB2II3BzXeWXTnjcEkd4ltJ4iMsikvG0mRuNSa9e/YqR6g1x/L14sV3byyfgjmjdv5UdWP6CroxyBgCpBBGQRuCDuCPag5bi/UGO0sIry6guEEmlXjEfxxOQchw5XADAgE98jHeo+5t+0JC9q6WCTpO/wAIeRUURg/iddLsS+O3oTnywZlvbVJY2jlVXjZSHVgCpB7hgfKqec48Nit764igYNEkrCMhtXw5yBnzxnGfag07MScncmpN6UdW04ZG1vcQlomfX4kYHiKSApDA4DrsPMEb9/KMaUFrrTrJwqQZF2q+zpKpH5rg/TNaPmL7QVjAdNsr3R8yv7NB/icZJ+S496rbSgsrwL7QHD5yFmElsx83AZN/7yZI+ZUCpMjkDAMpBBAIIOQQdwQR3FU75d5Ku74MbSLxdJwwEkSkEjI2dwce+MbGrP8ATbgtxacNgguyDKgYEA6tKl2Kpnz0qQNtvIdqDp6UpQKUpQKUpQKUpQKUpQKUpQKrd9olv+dE9rWP/wDZMasjVaftBqRxYZ87eMj5ZkH9QaCMqUpQKkrprzJxm4P3KwulAjiLqJVRgqoVXSrMjEbsAB2HtXGct8qXN/I0dpF4jouthqRcLkLnLsB3I271N3RLprdWEs1xeIIy0fhompWbBZXZm0EgfhUAZz37eYcnxK1vVmP/AMStfm1OweB0MIYnYyBAVx9A3sajfmC1hjuZUtpPFhDnwnPdkO6k7DfBwdhuDsKufLEGUqwBBGCCMgg7EEHuKqR1O4JHacVuYYRpjVlZV8lEsaSaR7DUQPlQctSlKD3srGSZxHCjSOxwqopZj8gNzXaXPRTiaWxuGiXYEtF4i+KqgZ1Efh7eQbPtU5dKuU4LLh8MiKviTRJLLKcaj4ih9OfJFBwB22z3JrVc68yz8RR7Hg6GXxPguLrtBEh2ZFk7OxGx05wMgZJ2CMeknSo8RJuJ2KW8b6cLs8rLglVP7qjIy3ffA8yLLxxhQAOwGB3Pbbz71qOUOW0sLOG2Q6hGu7YxrZiWdseWWJ28hgVuaBSlKBSlKBSlKBSlKBSlKBSlKBUS/aA5MM9st7EMvbjEg82iY5z/AIGOfkzHyqWqxeK2YlgljIyJI3Qj1DqVx+tBSalfpFflBL32brgC9uEP4mt8j5JIuf8AeFWFqmfKnMslhdR3MOCyHdT2dWGGRvYg/TY+VWH5c66cPuiqSM9vI2BiUDRqPkJFyAPdtNBItVh69waeMOf4oomP0XT/AMNWezVUesXHEuuLTtGQyJpiVh2PhLhiPUa9W9BxVKUoLC9IeWmvbGObiE0lxEv7OC2Zj4CpCdAMiDAkOVIAbIAHnnaW4YVRQqgKoGAAAAAPIAdhUT/Zy4prsZ4Sc+FNkeyzKDj/ADIx+tS3QKUpQKUpQKUpQKUpQKUpQKUpQKUpQKx76/jhjaSZ1jjXdndgqjy3J27188T4klvDJNKdMcaF3PoFGTj1PtVd+qPV+PidstvDDJGBKHZnZdwisqrhfds9/wB0d6Dm+pnDLWO9Z7GeOaCbMgCMD4TE/FGQOwzuPYgeRrkqUoFKUoOtfqpxE2i2guCIlXTkACQp2CF/xYA22wcbb1yVKUClKUEwfZv4ppvLmAn+1hDj3MLYwPpIfyqwdU85B5i+48Qt7g/hV8Sf/jcFH+eFYn5gVcFHBAIIIIyCOxB8xQfVKUoFKUoFKUoFKUoFKUoFKVo+ceb4eG2zTzn2RB+KRz2Rf6k+QBNBuLi4VFLuwVVGWZiAoA8yTsBUacz9frK3JS2DXTjzU6Iv85GT/hUj3qE+deol1xOQmd9MQPwQqSI09Mj99v7x39MDauXoO8536xXfEozCVSGAkFkTJL4OQHZjuAQDgADauDpSgUpSgUpSgUpSgUpSgVZroTzUbrh3gyHMlqRHnzMZGYifkAy/JBVZanD7M8RzfN5YhH1/bH/386Cc6UpQKUpQKUpQKUpQKUpQKql1a50biF++k/sISY4R5EA4aT5uRn5BR5VaDjV+IbaaVjgRxO5PpoUt/pVKjQflKUoFKUoFKUoFKUoFKUoFKUoFT39mu4TwbtMjWJEYjz0lWAPyyD+dQJW05c5knsbhZ7Z9Dr9VdT3Rx+8p9PkRggGgufSo85H60Wd8FSZhbXB20Ofgc/8Adudt/wCFsH0z3qQ6BSlKBSlKBSlKBUHdWus0sU72fD2CeGdM0wALFx3jjzsoXsW75yBjGTMnG77wbaaUd44nf/w0Lf6VSyWUsxZiSScknuSdyT9aCXOXuS+Kca4e80vEJdLMRFFIzlJvD7s2Gwo1jA+E7qaie+sXhkeKVSjxsVdT3VlOCPzq13SWVW4PZlOwjwf5ldg/+0DUXfaF5NKTJfxL8EoCTYH4ZFGEY/zLhfmnvQQ3SlKBSlKBSle1pDrkRc41MFz6aiBmg8a2nCeV7q6/6PbzS+6RsVHzbGB9TVsOGch2FuqrFaQDSMBjEjOceZdgWJ9ya3wXFBVy06GcVcZMCx/zyx5/JSTXG8Y4RLazyQTrpkjbSw7798gjuCCCD6GrrVw/OnSGz4lKZpDJFMVALxkYbSMKXVgQcDA2wcAb0EGdKuTbXiVw8FzNJG4XVGqaB4gH4xqYHDAYOMbjJ8q3/U3on9xh+82bvLCv9qj4Lxg7eICoAZM99sjvuM4x7/pHxThlyk9mv3jwmDJJF+LY9njJ1bjIIGoEHGasPaHx7ZfHi0GWIeJE+Dp1r8UbeR7kGgplwxkE0ZmGqMSKZFyRlAw1DI3GRntVgeL/AGd7KUaraaWEntkiVPyOG/2qhfn7lVuHX0tuc6AdURP70b7ofcj8J91NWD6Mc3i94ciMczWwEUg8yoH7N/qoxn1VqCH+ZehfELUFolW6QecWdYHvG25PsuqsTk7qzfcNYRsxmhU4aCUn4cbEIx+KMj03HtVqa4nqF0tt+JxlsCK5A+CYDvjssuPxr79x5ehDdcoc42/ErcTW7ezofxxt/Cw/oexreVVTkvj0/A+KFbgMihvCuU75Qn8Y9dOQ6kdx22arUxyBgCpBBGQRuCDuCPag+qUpQKUpQeF7aLLG8bfhdWVvk4Kn9DVMOM8Ke2uJYJRh4nZG9ypxkex7j2NXWqHeufTVrhfv9quZUXE6AbyIo2kXHdlGxHmuP4dw4zo/1VXhxNvdZNs7agwBJhY4BOBuUOBkDcEZAOTVgobu1voGCNFcQuMMAVdSD5MB2+R3FUvr0hmZTlSVPqCQfzFBNXO/2eyNUvDGyO/3eQ7j2ic9/k+P5jUM39hJBI0cyNHIpwysCrA+4NWm6P3sUnC4fDmeZhnxi7MXWU7sh1E4AyAPUYPnXz1W5Di4hZyMFAuIUZoXA+I6QW8JvVW3HsSD65CqdZ/BOBzXkywW6a5X1aVyBnQpc7k4GynvWBUyfZv4IGuLm5Yf2SLGn80pLMR7hUx/joIgurV43ZJFKOpIZWBDKRsQQexrK4DbeJdQIO7zRr/mdR/rU1/aF5MUxJxCJcOpEc+P3lbaNz7q2Fz6MvpUS9PUB4pYg/8Aaov0kU0Fw6UFKBSlKBSlKCOOtfIn36z8aFc3FuCygDeSPu8fudtQ9wQPxVBvTfnNuGXyTbmJvgmUecbEZIH8SnDD5Y8zVuarV1l6avZ3D3VumbWVtR0jaB2O6sB2Qtup7b6fIZCyME6uquhDKwDKRuCGGQQfMEV6VGXQHmI3HDjC5y9s+gevhuNSZ+R1qPZRUm0ES9e+RRcW/wB+hX9rAP2uP34fU+6Hf+Ut6CvboPzwLm0+5yt+2thhMnd4eykfyfh+WipC5h43b2sDS3jqkOysWUsDr206VBLZ9Mds1WbnG0XhPEYp+GTnw5I1uLdhvpWQuug5/EvwsMHyODvmgtXSou6ZdSDNZXl5xGRUC3Cg6VfSgaOJFRFGpt28hndjUoKc0H7SlKBSlKCMub+hNpeTiaFzbMzAyqigo4z8RUZHhufUZHt3rjeP8k2vA7kyXMDXnD7iMxjIUywy5VgA3w4OlWwylSRkeW8/1AvXjnedbh7DQn3cxIx1LlmZjqEit3XSRgY9GznOKDcdOOVUS7+9cFvNdoSq3MMytkBlEgVWAwzrq8wNJyCTk1L0/wCFvkf6VEv2cJALK4BIBNxsM98RITj12qXSKCjxqxP2cAv/ACfPj8X3k59ceFFj/X9aivqJ0yuOHTjbxIJZCsLruSScrGw7h8fQ4288eXIPP0/B7h/gLRsQs8LZU5XOCMjKOMnuPMgjsQFn+ZeCrd2k9u/aWNlz/CSPhb6Ng/Sqg2c8lleIxXEtvMCVPk8L5Kn6rirTcq9TrC/AEMwWQ/8A2ZMJJn0AJw/+EmtD1B6KwcRka4hkME7D4jp1RyEDALLsVbAAyD9CaDuuB8biu4I54GDRyLkHzHqrejA7EeRFZ9VrtV4ty1KSya7dj8WCWgk7DORvE/YAkA9tiNqmXknqhZ8SAWNvDnxvBIQH276D2kHy39QKDr6VFlrzI3C7y6gkVpVuOJQeGS5AjTiCuxcZByFaNhpGMkHcVJ1tdJIgeNldGGVZSGVh6gjYig9aV8yyBVLHOACTgEnbfYDc1h8E4zFdwR3EDao5F1KfP0II8iCCCPUGg+uMX5gt5pgpcxRO4Qd28NS2ke5xj61HXCuojz8vT3txGkzoZEeMjCPqkCqpAH4Qkqj1OO+Tmt7zzcPHfcKbUfDa5eN1ydLGaFkTUOxx8WM+pqPuWLDHLvGIP+quJx/4Swn/AIKDneg3Mwt+JGFzpS6XQPQSKdUff1+JR7uKsNzFxVra1nnVPEMUbSaM6dWgFiM4ONgfKqYRylWDKSGUggg4IIOQQfI5qxkPVE3HL090qq9xEgimQ9g0hWLxceakNrx22YeVBpOoXMD8YseFRRJ4b307No1atHgs0OScDK/GW7dhWb1k5Fthb2AjBSUSwWcRzsY21YD7eW5z7nvWZ0h5WElvw6+ZwRDbTxJHj8Lvcy5kBz/ASuMVuurahre2IIzFf2rkZ3GXKjPpnVQRTacPNrBfWGSQOK2kQJ7spaUqSPcRA1ZKqzcQ4k0vMbwj8D8VhLD+9bSNEp/J3/OrLo4IyCCPUbig+qUpQKUpQKr7105w4feJGluTLcRSEeKqkJ4eGDoGONfx6SMZGx333sCy5GKhzqj0gQcPiawVi1nGQUO7SxljI52G8gYs23cFh6CgjXpJzOlnxKFp2KwnWhOfhQzALrI7AZVMn0HtVkeNc429qkMsjr4E0vh+MGUxxnS5BYjOxZCuewPfFVq5d6S8RvI/Eig0RkZVpWEev+QHcj3xj3qSrDlSe55ZayEebq3uGXwiVBV1n1kEk4H7OQsN9wQRnIyGB1v5jlaSSIMDFbzWciYAyHeK6YkMO4Kgd/QYxvnuurHLlvc8MuJ2iRpY4TJHJpGtQuHxqG5GnOx2rkOeuQ2HAlm0OLkRWRuF7kfdYnhzgDOoLKdW52T2rV9Q+YL+C0s5opGNpecPjilQgMmtoiHGD+BmVsgjBOk+lBHMHJd01k98EX7shwX1pnIdI8Bc6s5ceXkfbO85O6vX1gQDIbiEd4pWJwP7jnLJ+o9jX3w3muNOXbmzZ/2sl2hVPPRiNy38uYiPmwr34BzLNHwy8NsisuYI7hWUE+FJbPb69twolVTn1K+9B0nG+t0E97ZSpFIIUSWO6SRUIeO58IMoAJ1hfDDb4zgDFeHVnplDaxLxHhzaYiyFkVvhXxMaJYW7hSSNvLUCNthD9SfwLjc13y7e2e7tamKRPM+AZNTAeoQqW+R9qDnD1FuJcfeyZypt9DnSHT7rIzq2QMu2mSRcsf38nJAruuUeu8Vra29u1scrIwkYMAiRPIz5QbklQ2NJx+HvvUNYrZ8N5ZubiGWeCF5IoAPFZQDpzny7nYZOAcDc4FBci7udETuqlyqMwVd2fSCQq+pPYfOoQ5k4lxHhiRycNQx21/iYQ+F4jWs8iBpIVBXYHuBp8jgDG+4vOsj8OEMVzas6PbQSRSK+kuHgj1hgwIJEmvcHtjbzOXwP7QNpO+h4LiNj+HSol1e2E+LP0NBwU/UO9mFlHfxSCS14hHLJM8fhgKdJRHGkBTh28h8On51ubziRtbXmNCPha60x+ha7ZwwHuEwaxuOdN+J8Wubq6VPusMzh0jndkZ/DQRxlo1DaW0j97GNRqP1v7+4tLhMvLbrKs07EAhZNPhqzOdwSABjO+BQc5Wfw3jcsCTJG3wTx+HKp3DDOQfmrAEH/AEJB2HLfJc95IVA8KNVEks0uUiijIyJGY+RG4x3+WSNbxmxSGd44pROinCyqrKHGAcgNuO//APCRvQdV026lzcNuEDu72pOJIskhQxyZI1OwYHfbvuPPNdn1C414N9PkF4uIfcJbaVSNGm2ZdW/n3Pb+IHzqK7blK8kg8eO1meHf9osblfhOCcgdgQRnttWzsuYWlsks3SSWWGdZLPSAdOo/tYm/eKnAYBR3BoOsfgpi5uCN+9eeMPcSAzjH1OPpUncocWi4bYXYuCUis7yaPIBJ0SSLJHgDc5E6/nWNf8GN5fcK4mkMsThjHcRvG4eMaJWUuCAQFfUurGDrWup5s5Lhv7d4HJjEkkbyNHgM5jKj4sjc6FC5PbC98YoPXlnnO04grGzmEmjGoYZWXPbKuAcHB37bUrB4H04s7KdJrNWhKxtG6qxZZlbSR4mvJyGUEEEH1yK/aDqKUpQKUpQK8LyxSVdMihl1K2D21RsHU/MMoP0r3pQfhFavinB4fubwfdlliWIhbcBQG0LlI1zspyAAdsHBra0oIO5q6U2qWLPb2F4l1I6pDF4iyaGY51OY3dViAByzH07ZzXjB9ne6SLCX6q0gAmQLIEKghsZDftACM4KjcDtU70oI94f0SsIbyOdYw0aRFTDJl1MmVAmOsnJ06sqds4IxXYcP5btoHaSC3iidhpZo41TUM5wdIGd62VKDTQcPkS4xFBbR2+DrYA+LIxHYKqhVAPcktn0FZnC+DQ2ylLeJIlZi5VFCgs3dsDz2H5Cs2lBi8Q4VDOumeKOVR2WRFcD6MCK8IuAQxxvHBGtvrUrqhRI2XII1KVXYjuPetjSgjew6Y30X3n/neZxPE0Y8RGcqXx8fxS7MBkArjv7Ypf8ARqN+Ex2EU3hskgleXRkSyaWVi65G2+2+wVe+KkilBpOWeByQWaW108U+hBGCsWhTGoCqrKWIJAGPIe1ZHGOWbW7ULcwRSgdtaAlf5T3X6GtnSgx7Dh8cEaxQoEjQaVVdgoHkKR2EauXWNA7fiYKoY/MgZNZFKBSlKBSlKD//2Q=="/>
          <p:cNvSpPr>
            <a:spLocks noChangeAspect="1" noChangeArrowheads="1"/>
          </p:cNvSpPr>
          <p:nvPr/>
        </p:nvSpPr>
        <p:spPr bwMode="auto">
          <a:xfrm>
            <a:off x="63500" y="-1163638"/>
            <a:ext cx="1905000" cy="24003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2"/>
          <a:stretch>
            <a:fillRect/>
          </a:stretch>
        </p:blipFill>
        <p:spPr>
          <a:xfrm>
            <a:off x="1833562" y="1376362"/>
            <a:ext cx="5476875" cy="5092677"/>
          </a:xfrm>
          <a:prstGeom prst="rect">
            <a:avLst/>
          </a:prstGeom>
        </p:spPr>
      </p:pic>
    </p:spTree>
    <p:extLst>
      <p:ext uri="{BB962C8B-B14F-4D97-AF65-F5344CB8AC3E}">
        <p14:creationId xmlns="" xmlns:p14="http://schemas.microsoft.com/office/powerpoint/2010/main" val="354965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eaLnBrk="1" hangingPunct="1"/>
            <a:r>
              <a:rPr lang="en-US" cap="none" smtClean="0">
                <a:ea typeface="ＭＳ Ｐゴシック" pitchFamily="-109" charset="-128"/>
              </a:rPr>
              <a:t>PRONUNCIACIÓN</a:t>
            </a:r>
          </a:p>
        </p:txBody>
      </p:sp>
      <p:sp>
        <p:nvSpPr>
          <p:cNvPr id="18435" name="Text Placeholder 2"/>
          <p:cNvSpPr>
            <a:spLocks noGrp="1"/>
          </p:cNvSpPr>
          <p:nvPr>
            <p:ph type="body" idx="1"/>
          </p:nvPr>
        </p:nvSpPr>
        <p:spPr/>
        <p:txBody>
          <a:bodyPr/>
          <a:lstStyle/>
          <a:p>
            <a:pPr eaLnBrk="1" hangingPunct="1"/>
            <a:r>
              <a:rPr lang="en-US" dirty="0" smtClean="0">
                <a:ea typeface="ＭＳ Ｐゴシック" pitchFamily="-109" charset="-128"/>
                <a:hlinkClick r:id="rId2"/>
              </a:rPr>
              <a:t>http://srkennedy.podbean.com/</a:t>
            </a:r>
            <a:r>
              <a:rPr lang="en-US" dirty="0" smtClean="0">
                <a:ea typeface="ＭＳ Ｐゴシック" pitchFamily="-109" charset="-128"/>
              </a:rPr>
              <a:t> - Boxes 5-8</a:t>
            </a:r>
          </a:p>
          <a:p>
            <a:pPr eaLnBrk="1" hangingPunct="1"/>
            <a:endParaRPr lang="en-US" dirty="0" smtClean="0">
              <a:ea typeface="ＭＳ Ｐゴシック" pitchFamily="-109" charset="-128"/>
            </a:endParaRPr>
          </a:p>
          <a:p>
            <a:pPr eaLnBrk="1" hangingPunct="1"/>
            <a:endParaRPr lang="en-US" dirty="0" smtClean="0">
              <a:ea typeface="ＭＳ Ｐゴシック" pitchFamily="-10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smtClean="0"/>
              <a:t>EL OBJETIVO</a:t>
            </a:r>
            <a:endParaRPr lang="en-US" sz="5000" dirty="0"/>
          </a:p>
        </p:txBody>
      </p:sp>
      <p:sp>
        <p:nvSpPr>
          <p:cNvPr id="3" name="Content Placeholder 2"/>
          <p:cNvSpPr>
            <a:spLocks noGrp="1"/>
          </p:cNvSpPr>
          <p:nvPr>
            <p:ph sz="quarter" idx="1"/>
          </p:nvPr>
        </p:nvSpPr>
        <p:spPr/>
        <p:txBody>
          <a:bodyPr/>
          <a:lstStyle/>
          <a:p>
            <a:r>
              <a:rPr lang="en-US" sz="4500" dirty="0" smtClean="0"/>
              <a:t>I can spell a word when I hear it spelled. I can pronounce sounds in Spanish.</a:t>
            </a:r>
            <a:endParaRPr lang="en-US" sz="45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5" descr="UpdatedSpanishSounds.pdf"/>
          <p:cNvPicPr>
            <a:picLocks noGrp="1" noChangeAspect="1"/>
          </p:cNvPicPr>
          <p:nvPr>
            <p:ph sz="quarter" idx="1"/>
          </p:nvPr>
        </p:nvPicPr>
        <p:blipFill>
          <a:blip r:embed="rId2"/>
          <a:srcRect l="-49146" r="-49146"/>
          <a:stretch>
            <a:fillRect/>
          </a:stretch>
        </p:blipFill>
        <p:spPr>
          <a:xfrm>
            <a:off x="-784225" y="0"/>
            <a:ext cx="1050925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2254250" y="1066800"/>
            <a:ext cx="6172200" cy="2054225"/>
          </a:xfrm>
        </p:spPr>
        <p:txBody>
          <a:bodyPr/>
          <a:lstStyle/>
          <a:p>
            <a:pPr eaLnBrk="1" hangingPunct="1"/>
            <a:r>
              <a:rPr lang="en-US" sz="4000" u="sng" cap="none" smtClean="0">
                <a:ea typeface="MS PGothic" panose="020B0600070205080204" pitchFamily="34" charset="-128"/>
              </a:rPr>
              <a:t>GP: CÓMO SE ESCRIBE?</a:t>
            </a:r>
          </a:p>
        </p:txBody>
      </p:sp>
      <p:sp>
        <p:nvSpPr>
          <p:cNvPr id="30722" name="Text Placeholder 2"/>
          <p:cNvSpPr>
            <a:spLocks noGrp="1"/>
          </p:cNvSpPr>
          <p:nvPr>
            <p:ph type="body" idx="1"/>
          </p:nvPr>
        </p:nvSpPr>
        <p:spPr>
          <a:xfrm>
            <a:off x="2286000" y="3121025"/>
            <a:ext cx="6172200" cy="3260725"/>
          </a:xfrm>
        </p:spPr>
        <p:txBody>
          <a:bodyPr/>
          <a:lstStyle/>
          <a:p>
            <a:pPr eaLnBrk="1" hangingPunct="1"/>
            <a:r>
              <a:rPr lang="en-US" sz="2800" dirty="0" smtClean="0">
                <a:ea typeface="MS PGothic" panose="020B0600070205080204" pitchFamily="34" charset="-128"/>
              </a:rPr>
              <a:t>With your partner, you will be working on writing the words based on the pronunciation. Remember, Spanish is phonetic! USE YOUR GUIDE!!! </a:t>
            </a:r>
          </a:p>
          <a:p>
            <a:pPr eaLnBrk="1" hangingPunct="1"/>
            <a:r>
              <a:rPr lang="en-US" sz="2800" u="sng" dirty="0" smtClean="0">
                <a:ea typeface="MS PGothic" panose="020B0600070205080204" pitchFamily="34" charset="-128"/>
              </a:rPr>
              <a:t>You have 5 minutes.</a:t>
            </a:r>
          </a:p>
        </p:txBody>
      </p:sp>
    </p:spTree>
    <p:extLst>
      <p:ext uri="{BB962C8B-B14F-4D97-AF65-F5344CB8AC3E}">
        <p14:creationId xmlns="" xmlns:p14="http://schemas.microsoft.com/office/powerpoint/2010/main" val="1657346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152400" y="0"/>
            <a:ext cx="8458200" cy="6705600"/>
          </a:xfrm>
          <a:prstGeom prst="rect">
            <a:avLst/>
          </a:prstGeom>
          <a:noFill/>
          <a:ln>
            <a:solidFill>
              <a:schemeClr val="tx1"/>
            </a:solidFill>
          </a:ln>
          <a:effectLst/>
          <a:extLst/>
        </p:spPr>
        <p:style>
          <a:lnRef idx="0">
            <a:schemeClr val="accent1"/>
          </a:lnRef>
          <a:fillRef idx="0">
            <a:schemeClr val="accent1"/>
          </a:fillRef>
          <a:effectRef idx="0">
            <a:schemeClr val="accent1"/>
          </a:effectRef>
          <a:fontRef idx="minor">
            <a:schemeClr val="dk1"/>
          </a:fontRef>
        </p:style>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ES_tradnl" sz="2000" b="1" u="sng">
                <a:solidFill>
                  <a:srgbClr val="000000"/>
                </a:solidFill>
                <a:latin typeface="Century Gothic" panose="020B0502020202020204" pitchFamily="34" charset="0"/>
                <a:ea typeface="MS Mincho" panose="02020609040205080304" pitchFamily="49" charset="-128"/>
              </a:rPr>
              <a:t>¿Cómo se escribe?</a:t>
            </a:r>
            <a:endParaRPr lang="en-US" sz="2000">
              <a:solidFill>
                <a:srgbClr val="000000"/>
              </a:solidFill>
              <a:latin typeface="Century Schoolbook"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Direcciones:</a:t>
            </a:r>
            <a:r>
              <a:rPr lang="es-ES_tradnl" sz="2000">
                <a:solidFill>
                  <a:srgbClr val="000000"/>
                </a:solidFill>
                <a:latin typeface="Century Gothic" panose="020B0502020202020204" pitchFamily="34" charset="0"/>
                <a:ea typeface="MS Mincho" panose="02020609040205080304" pitchFamily="49" charset="-128"/>
              </a:rPr>
              <a:t> Your friend Mara is teaching you how to write words in Spanish. Based on her pronunciation, write the word in Spanish. Then, guess what the words mean in English.</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1.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Hey, ee, em-may, en-nay, ah, es-say, ee, oh.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2.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Oh, eff-ay, ee, say, ee, en-nay, ah.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    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3.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Set-a, eh, bay, er-ray, ah.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    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4. </a:t>
            </a:r>
            <a:r>
              <a:rPr lang="es-ES_tradnl" sz="2000" b="1">
                <a:solidFill>
                  <a:srgbClr val="000000"/>
                </a:solidFill>
                <a:latin typeface="Century Gothic" panose="020B0502020202020204" pitchFamily="34" charset="0"/>
                <a:ea typeface="MS Mincho" panose="02020609040205080304" pitchFamily="49" charset="-128"/>
              </a:rPr>
              <a:t>She says:</a:t>
            </a:r>
            <a:r>
              <a:rPr lang="es-ES_tradnl" sz="2000">
                <a:solidFill>
                  <a:srgbClr val="000000"/>
                </a:solidFill>
                <a:latin typeface="Century Gothic" panose="020B0502020202020204" pitchFamily="34" charset="0"/>
                <a:ea typeface="MS Mincho" panose="02020609040205080304" pitchFamily="49" charset="-128"/>
              </a:rPr>
              <a:t> </a:t>
            </a:r>
            <a:r>
              <a:rPr lang="es-ES_tradnl" altLang="en-US" sz="2000">
                <a:solidFill>
                  <a:srgbClr val="000000"/>
                </a:solidFill>
                <a:latin typeface="Century Gothic" panose="020B0502020202020204" pitchFamily="34" charset="0"/>
                <a:ea typeface="MS Mincho" panose="02020609040205080304" pitchFamily="49" charset="-128"/>
              </a:rPr>
              <a:t>“</a:t>
            </a:r>
            <a:r>
              <a:rPr lang="es-ES_tradnl" sz="2000">
                <a:solidFill>
                  <a:srgbClr val="000000"/>
                </a:solidFill>
                <a:latin typeface="Century Gothic" panose="020B0502020202020204" pitchFamily="34" charset="0"/>
                <a:ea typeface="MS Mincho" panose="02020609040205080304" pitchFamily="49" charset="-128"/>
              </a:rPr>
              <a:t>Ah-chay, ah, em-may, bay, ooo, er-ray, hey, ooo, eh, es-say, ah.</a:t>
            </a:r>
            <a:r>
              <a:rPr lang="es-ES_tradnl" altLang="en-US" sz="2000">
                <a:solidFill>
                  <a:srgbClr val="000000"/>
                </a:solidFill>
                <a:latin typeface="Century Gothic" panose="020B0502020202020204" pitchFamily="34" charset="0"/>
                <a:ea typeface="MS Mincho" panose="02020609040205080304" pitchFamily="49" charset="-128"/>
              </a:rPr>
              <a:t>”</a:t>
            </a:r>
            <a:endParaRPr lang="en-US" altLang="ja-JP" sz="2000">
              <a:solidFill>
                <a:srgbClr val="000000"/>
              </a:solidFill>
              <a:latin typeface="Century Schoolbook" charset="0"/>
              <a:ea typeface="MS Mincho" panose="02020609040205080304" pitchFamily="49" charset="-128"/>
            </a:endParaRPr>
          </a:p>
          <a:p>
            <a:pPr eaLnBrk="1" hangingPunct="1"/>
            <a:r>
              <a:rPr lang="es-ES_tradnl" sz="2000" b="1">
                <a:solidFill>
                  <a:srgbClr val="000000"/>
                </a:solidFill>
                <a:latin typeface="Century Gothic" panose="020B0502020202020204" pitchFamily="34" charset="0"/>
                <a:ea typeface="MS Mincho" panose="02020609040205080304" pitchFamily="49" charset="-128"/>
              </a:rPr>
              <a:t>    You write: </a:t>
            </a:r>
            <a:r>
              <a:rPr lang="es-ES_tradnl" sz="2000">
                <a:solidFill>
                  <a:srgbClr val="000000"/>
                </a:solidFill>
                <a:latin typeface="Century Gothic" panose="020B0502020202020204" pitchFamily="34" charset="0"/>
                <a:ea typeface="MS Mincho" panose="02020609040205080304" pitchFamily="49" charset="-128"/>
              </a:rPr>
              <a:t>__________________________________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r>
              <a:rPr lang="es-ES_tradnl" sz="2000" b="1">
                <a:solidFill>
                  <a:srgbClr val="000000"/>
                </a:solidFill>
                <a:latin typeface="Century Gothic" panose="020B0502020202020204" pitchFamily="34" charset="0"/>
                <a:ea typeface="MS Mincho" panose="02020609040205080304" pitchFamily="49" charset="-128"/>
              </a:rPr>
              <a:t>You think it means:</a:t>
            </a:r>
            <a:r>
              <a:rPr lang="es-ES_tradnl" sz="2000">
                <a:solidFill>
                  <a:srgbClr val="000000"/>
                </a:solidFill>
                <a:latin typeface="Century Gothic" panose="020B0502020202020204" pitchFamily="34" charset="0"/>
                <a:ea typeface="MS Mincho" panose="02020609040205080304" pitchFamily="49" charset="-128"/>
              </a:rPr>
              <a:t> _________________________</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charset="0"/>
              <a:ea typeface="MS Mincho" panose="02020609040205080304" pitchFamily="49" charset="-128"/>
            </a:endParaRPr>
          </a:p>
          <a:p>
            <a:pPr eaLnBrk="1" hangingPunct="1"/>
            <a:r>
              <a:rPr lang="es-ES_tradnl" sz="2000">
                <a:solidFill>
                  <a:srgbClr val="000000"/>
                </a:solidFill>
                <a:latin typeface="Century Gothic" panose="020B0502020202020204" pitchFamily="34" charset="0"/>
                <a:ea typeface="MS Mincho" panose="02020609040205080304" pitchFamily="49" charset="-128"/>
              </a:rPr>
              <a:t> </a:t>
            </a:r>
            <a:endParaRPr lang="en-US" sz="2000">
              <a:solidFill>
                <a:srgbClr val="000000"/>
              </a:solidFill>
              <a:latin typeface="Century Schoolbook" charset="0"/>
              <a:ea typeface="MS Mincho" panose="02020609040205080304" pitchFamily="49" charset="-128"/>
            </a:endParaRPr>
          </a:p>
        </p:txBody>
      </p:sp>
      <p:sp>
        <p:nvSpPr>
          <p:cNvPr id="3" name="TextBox 2"/>
          <p:cNvSpPr txBox="1">
            <a:spLocks noChangeArrowheads="1"/>
          </p:cNvSpPr>
          <p:nvPr/>
        </p:nvSpPr>
        <p:spPr bwMode="auto">
          <a:xfrm>
            <a:off x="2057400" y="1752600"/>
            <a:ext cx="3886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gimnasio</a:t>
            </a:r>
          </a:p>
        </p:txBody>
      </p:sp>
      <p:sp>
        <p:nvSpPr>
          <p:cNvPr id="4" name="TextBox 3"/>
          <p:cNvSpPr txBox="1">
            <a:spLocks noChangeArrowheads="1"/>
          </p:cNvSpPr>
          <p:nvPr/>
        </p:nvSpPr>
        <p:spPr bwMode="auto">
          <a:xfrm>
            <a:off x="3048000" y="20526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gymnasium </a:t>
            </a:r>
          </a:p>
        </p:txBody>
      </p:sp>
      <p:sp>
        <p:nvSpPr>
          <p:cNvPr id="5" name="TextBox 4"/>
          <p:cNvSpPr txBox="1">
            <a:spLocks noChangeArrowheads="1"/>
          </p:cNvSpPr>
          <p:nvPr/>
        </p:nvSpPr>
        <p:spPr bwMode="auto">
          <a:xfrm>
            <a:off x="1828800" y="29670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oficina</a:t>
            </a:r>
          </a:p>
        </p:txBody>
      </p:sp>
      <p:sp>
        <p:nvSpPr>
          <p:cNvPr id="6" name="TextBox 5"/>
          <p:cNvSpPr txBox="1">
            <a:spLocks noChangeArrowheads="1"/>
          </p:cNvSpPr>
          <p:nvPr/>
        </p:nvSpPr>
        <p:spPr bwMode="auto">
          <a:xfrm>
            <a:off x="2895600" y="32718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office</a:t>
            </a:r>
          </a:p>
        </p:txBody>
      </p:sp>
      <p:sp>
        <p:nvSpPr>
          <p:cNvPr id="7" name="TextBox 6"/>
          <p:cNvSpPr txBox="1">
            <a:spLocks noChangeArrowheads="1"/>
          </p:cNvSpPr>
          <p:nvPr/>
        </p:nvSpPr>
        <p:spPr bwMode="auto">
          <a:xfrm>
            <a:off x="1828800" y="41862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zebra</a:t>
            </a:r>
          </a:p>
        </p:txBody>
      </p:sp>
      <p:sp>
        <p:nvSpPr>
          <p:cNvPr id="8" name="TextBox 7"/>
          <p:cNvSpPr txBox="1">
            <a:spLocks noChangeArrowheads="1"/>
          </p:cNvSpPr>
          <p:nvPr/>
        </p:nvSpPr>
        <p:spPr bwMode="auto">
          <a:xfrm>
            <a:off x="2971800" y="44910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zebra</a:t>
            </a:r>
          </a:p>
        </p:txBody>
      </p:sp>
      <p:sp>
        <p:nvSpPr>
          <p:cNvPr id="9" name="TextBox 8"/>
          <p:cNvSpPr txBox="1">
            <a:spLocks noChangeArrowheads="1"/>
          </p:cNvSpPr>
          <p:nvPr/>
        </p:nvSpPr>
        <p:spPr bwMode="auto">
          <a:xfrm>
            <a:off x="1828800" y="57102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hamburguesa</a:t>
            </a:r>
          </a:p>
        </p:txBody>
      </p:sp>
      <p:sp>
        <p:nvSpPr>
          <p:cNvPr id="10" name="TextBox 9"/>
          <p:cNvSpPr txBox="1">
            <a:spLocks noChangeArrowheads="1"/>
          </p:cNvSpPr>
          <p:nvPr/>
        </p:nvSpPr>
        <p:spPr bwMode="auto">
          <a:xfrm>
            <a:off x="2895600" y="6015038"/>
            <a:ext cx="3886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6600"/>
                </a:solidFill>
                <a:latin typeface="Century Gothic" panose="020B0502020202020204" pitchFamily="34" charset="0"/>
              </a:rPr>
              <a:t>hamburger</a:t>
            </a:r>
          </a:p>
        </p:txBody>
      </p:sp>
    </p:spTree>
    <p:extLst>
      <p:ext uri="{BB962C8B-B14F-4D97-AF65-F5344CB8AC3E}">
        <p14:creationId xmlns="" xmlns:p14="http://schemas.microsoft.com/office/powerpoint/2010/main" val="2196166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Cancion</a:t>
            </a:r>
            <a:r>
              <a:rPr lang="en-US" dirty="0" smtClean="0"/>
              <a:t>: La Mar </a:t>
            </a:r>
            <a:r>
              <a:rPr lang="en-US" dirty="0" err="1" smtClean="0"/>
              <a:t>estaba</a:t>
            </a:r>
            <a:r>
              <a:rPr lang="en-US" dirty="0" smtClean="0"/>
              <a:t> </a:t>
            </a:r>
            <a:r>
              <a:rPr lang="en-US" dirty="0" err="1" smtClean="0"/>
              <a:t>serena</a:t>
            </a:r>
            <a:endParaRPr lang="en-US" dirty="0"/>
          </a:p>
        </p:txBody>
      </p:sp>
      <p:sp>
        <p:nvSpPr>
          <p:cNvPr id="5" name="Text Placeholder 4"/>
          <p:cNvSpPr>
            <a:spLocks noGrp="1"/>
          </p:cNvSpPr>
          <p:nvPr>
            <p:ph type="body" idx="1"/>
          </p:nvPr>
        </p:nvSpPr>
        <p:spPr/>
        <p:txBody>
          <a:bodyPr/>
          <a:lstStyle/>
          <a:p>
            <a:r>
              <a:rPr lang="en-US"/>
              <a:t>https://www.youtube.com/watch?v=YtCBGYcS_LU</a:t>
            </a:r>
          </a:p>
        </p:txBody>
      </p:sp>
    </p:spTree>
    <p:extLst>
      <p:ext uri="{BB962C8B-B14F-4D97-AF65-F5344CB8AC3E}">
        <p14:creationId xmlns="" xmlns:p14="http://schemas.microsoft.com/office/powerpoint/2010/main" val="3375022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err="1" smtClean="0"/>
              <a:t>Salida</a:t>
            </a:r>
            <a:r>
              <a:rPr lang="en-US" dirty="0" smtClean="0"/>
              <a:t> / Exit Ticket</a:t>
            </a:r>
            <a:endParaRPr lang="es-VE" dirty="0"/>
          </a:p>
        </p:txBody>
      </p:sp>
      <p:sp>
        <p:nvSpPr>
          <p:cNvPr id="3" name="2 Marcador de contenido"/>
          <p:cNvSpPr>
            <a:spLocks noGrp="1"/>
          </p:cNvSpPr>
          <p:nvPr>
            <p:ph sz="quarter" idx="1"/>
          </p:nvPr>
        </p:nvSpPr>
        <p:spPr/>
        <p:txBody>
          <a:bodyPr/>
          <a:lstStyle/>
          <a:p>
            <a:r>
              <a:rPr lang="en-US" dirty="0" smtClean="0"/>
              <a:t>1. Write the letters that are in the Spanish alphabet but are not included in the English alphabet.</a:t>
            </a:r>
          </a:p>
          <a:p>
            <a:r>
              <a:rPr lang="en-US" dirty="0" smtClean="0"/>
              <a:t>1.</a:t>
            </a:r>
          </a:p>
          <a:p>
            <a:r>
              <a:rPr lang="en-US" dirty="0" smtClean="0"/>
              <a:t>2.</a:t>
            </a:r>
          </a:p>
          <a:p>
            <a:r>
              <a:rPr lang="en-US" dirty="0" smtClean="0"/>
              <a:t>3.</a:t>
            </a:r>
          </a:p>
          <a:p>
            <a:r>
              <a:rPr lang="en-US" dirty="0" smtClean="0"/>
              <a:t>4.</a:t>
            </a:r>
            <a:endParaRPr lang="es-VE" dirty="0" smtClean="0"/>
          </a:p>
          <a:p>
            <a:pPr>
              <a:buNone/>
            </a:pPr>
            <a:r>
              <a:rPr lang="en-US" dirty="0" smtClean="0"/>
              <a:t>2. Mention the Spanish Vowels</a:t>
            </a:r>
          </a:p>
        </p:txBody>
      </p:sp>
    </p:spTree>
    <p:extLst>
      <p:ext uri="{BB962C8B-B14F-4D97-AF65-F5344CB8AC3E}">
        <p14:creationId xmlns="" xmlns:p14="http://schemas.microsoft.com/office/powerpoint/2010/main" val="2288720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858000" cy="2054225"/>
          </a:xfrm>
        </p:spPr>
        <p:txBody>
          <a:bodyPr>
            <a:normAutofit/>
          </a:bodyPr>
          <a:lstStyle/>
          <a:p>
            <a:r>
              <a:rPr lang="en-US" sz="4000" cap="none" dirty="0">
                <a:ea typeface="ＭＳ Ｐゴシック" pitchFamily="-110" charset="-128"/>
                <a:cs typeface="ＭＳ Ｐゴシック" pitchFamily="-110" charset="-128"/>
              </a:rPr>
              <a:t>MOMENTO </a:t>
            </a:r>
            <a:r>
              <a:rPr lang="en-US" sz="4000" cap="none" dirty="0" smtClean="0">
                <a:ea typeface="ＭＳ Ｐゴシック" pitchFamily="-110" charset="-128"/>
                <a:cs typeface="ＭＳ Ｐゴシック" pitchFamily="-110" charset="-128"/>
              </a:rPr>
              <a:t>CULTURAL</a:t>
            </a:r>
            <a:endParaRPr lang="en-US" sz="4000" cap="none" dirty="0">
              <a:ea typeface="ＭＳ Ｐゴシック" pitchFamily="-110" charset="-128"/>
              <a:cs typeface="ＭＳ Ｐゴシック" pitchFamily="-110" charset="-128"/>
            </a:endParaRPr>
          </a:p>
        </p:txBody>
      </p:sp>
      <p:sp>
        <p:nvSpPr>
          <p:cNvPr id="19458" name="Text Placeholder 2"/>
          <p:cNvSpPr>
            <a:spLocks noGrp="1"/>
          </p:cNvSpPr>
          <p:nvPr>
            <p:ph type="body" idx="1"/>
          </p:nvPr>
        </p:nvSpPr>
        <p:spPr>
          <a:xfrm>
            <a:off x="2286000" y="2054225"/>
            <a:ext cx="6858000" cy="4327525"/>
          </a:xfrm>
        </p:spPr>
        <p:txBody>
          <a:bodyPr/>
          <a:lstStyle/>
          <a:p>
            <a:r>
              <a:rPr lang="en-US" sz="2600" dirty="0" smtClean="0">
                <a:ea typeface="ＭＳ Ｐゴシック" pitchFamily="-110" charset="-128"/>
                <a:cs typeface="ＭＳ Ｐゴシック" pitchFamily="-110" charset="-128"/>
              </a:rPr>
              <a:t>A Spanish Tower of PEOPLE!</a:t>
            </a:r>
            <a:endParaRPr lang="en-US" sz="2600" dirty="0">
              <a:ea typeface="ＭＳ Ｐゴシック" pitchFamily="-110" charset="-128"/>
              <a:cs typeface="ＭＳ Ｐゴシック" pitchFamily="-110" charset="-128"/>
            </a:endParaRPr>
          </a:p>
        </p:txBody>
      </p:sp>
    </p:spTree>
    <p:extLst>
      <p:ext uri="{BB962C8B-B14F-4D97-AF65-F5344CB8AC3E}">
        <p14:creationId xmlns="" xmlns:p14="http://schemas.microsoft.com/office/powerpoint/2010/main" val="3339618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31216"/>
          </a:xfrm>
          <a:prstGeom prst="rect">
            <a:avLst/>
          </a:prstGeom>
          <a:solidFill>
            <a:srgbClr val="92D050"/>
          </a:solidFill>
        </p:spPr>
        <p:txBody>
          <a:bodyPr wrap="square" rtlCol="0">
            <a:spAutoFit/>
          </a:bodyPr>
          <a:lstStyle/>
          <a:p>
            <a:r>
              <a:rPr lang="en-US" sz="2000" b="1" dirty="0" smtClean="0">
                <a:latin typeface="+mj-lt"/>
              </a:rPr>
              <a:t>This year, in the beginning of October, the Cataluña region of Spain will host the 25</a:t>
            </a:r>
            <a:r>
              <a:rPr lang="en-US" sz="2000" b="1" baseline="30000" dirty="0" smtClean="0">
                <a:latin typeface="+mj-lt"/>
              </a:rPr>
              <a:t>th</a:t>
            </a:r>
            <a:r>
              <a:rPr lang="en-US" sz="2000" b="1" dirty="0" smtClean="0">
                <a:latin typeface="+mj-lt"/>
              </a:rPr>
              <a:t> Annual Tarragona Castells Competition. This </a:t>
            </a:r>
            <a:r>
              <a:rPr lang="en-US" sz="2000" b="1" dirty="0">
                <a:latin typeface="+mj-lt"/>
              </a:rPr>
              <a:t>is a cultural phenomenon in which groups called "</a:t>
            </a:r>
            <a:r>
              <a:rPr lang="en-US" sz="2000" b="1" dirty="0" err="1">
                <a:latin typeface="+mj-lt"/>
              </a:rPr>
              <a:t>colles</a:t>
            </a:r>
            <a:r>
              <a:rPr lang="en-US" sz="2000" b="1" dirty="0">
                <a:latin typeface="+mj-lt"/>
              </a:rPr>
              <a:t>" compete to build the highest, most unique human towers. It is a true demonstration of community, trust, skill and training.</a:t>
            </a:r>
          </a:p>
        </p:txBody>
      </p:sp>
      <p:sp>
        <p:nvSpPr>
          <p:cNvPr id="3" name="TextBox 2"/>
          <p:cNvSpPr txBox="1"/>
          <p:nvPr/>
        </p:nvSpPr>
        <p:spPr>
          <a:xfrm>
            <a:off x="18588" y="1825050"/>
            <a:ext cx="9144000" cy="1938992"/>
          </a:xfrm>
          <a:prstGeom prst="rect">
            <a:avLst/>
          </a:prstGeom>
          <a:solidFill>
            <a:srgbClr val="00B0F0"/>
          </a:solidFill>
        </p:spPr>
        <p:txBody>
          <a:bodyPr wrap="square" rtlCol="0">
            <a:spAutoFit/>
          </a:bodyPr>
          <a:lstStyle/>
          <a:p>
            <a:r>
              <a:rPr lang="en-US" sz="2000" b="1" dirty="0"/>
              <a:t>The people who participate in these teams are called "</a:t>
            </a:r>
            <a:r>
              <a:rPr lang="en-US" sz="2000" b="1" dirty="0" err="1"/>
              <a:t>castellers</a:t>
            </a:r>
            <a:r>
              <a:rPr lang="en-US" sz="2000" b="1" dirty="0"/>
              <a:t>," and they continually attempt to build the highest, most complex human towers using ever-evolving techniques. The Catalan tradition is believed to have originated from human towers built at the end of the 18th century by dance groups, and it has morphed into an integral part of the Catalan culture.</a:t>
            </a:r>
            <a:endParaRPr lang="en-US" sz="2000" b="1" dirty="0">
              <a:latin typeface="+mj-lt"/>
            </a:endParaRPr>
          </a:p>
        </p:txBody>
      </p:sp>
      <p:sp>
        <p:nvSpPr>
          <p:cNvPr id="4" name="TextBox 3"/>
          <p:cNvSpPr txBox="1"/>
          <p:nvPr/>
        </p:nvSpPr>
        <p:spPr>
          <a:xfrm>
            <a:off x="0" y="4006974"/>
            <a:ext cx="9144000" cy="2862322"/>
          </a:xfrm>
          <a:prstGeom prst="rect">
            <a:avLst/>
          </a:prstGeom>
          <a:solidFill>
            <a:srgbClr val="0070C0"/>
          </a:solidFill>
        </p:spPr>
        <p:txBody>
          <a:bodyPr wrap="square" rtlCol="0">
            <a:spAutoFit/>
          </a:bodyPr>
          <a:lstStyle/>
          <a:p>
            <a:r>
              <a:rPr lang="en-US" sz="2000" b="1" dirty="0"/>
              <a:t>Watch the video and see how the tower builders walk over the supportive crowd just to get to the site. Then, they naturally begin with the big men on the lower tiers and keep constructing upward to the young children on top. Each tier of people climbs up on the shoulders of the lower tiers. </a:t>
            </a:r>
            <a:r>
              <a:rPr lang="en-US" sz="2000" b="1" dirty="0" smtClean="0"/>
              <a:t>May </a:t>
            </a:r>
            <a:r>
              <a:rPr lang="en-US" sz="2000" b="1" dirty="0"/>
              <a:t>all people learn to trust our neighbors as these community members are doing. And may we build new global communities where all members are supported, just as happen each year in Spain with these human towers.</a:t>
            </a:r>
          </a:p>
          <a:p>
            <a:endParaRPr lang="en-US" sz="2000" b="1" dirty="0">
              <a:latin typeface="+mj-lt"/>
            </a:endParaRPr>
          </a:p>
        </p:txBody>
      </p:sp>
    </p:spTree>
    <p:extLst>
      <p:ext uri="{BB962C8B-B14F-4D97-AF65-F5344CB8AC3E}">
        <p14:creationId xmlns="" xmlns:p14="http://schemas.microsoft.com/office/powerpoint/2010/main" val="53954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 tower competition: Tarragona Castell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267200" cy="6868116"/>
          </a:xfrm>
          <a:prstGeom prst="rect">
            <a:avLst/>
          </a:prstGeom>
          <a:noFill/>
          <a:ln w="31750">
            <a:solidFill>
              <a:schemeClr val="bg1"/>
            </a:solidFill>
          </a:ln>
          <a:extLst>
            <a:ext uri="{909E8E84-426E-40DD-AFC4-6F175D3DCCD1}">
              <a14:hiddenFill xmlns="" xmlns:a14="http://schemas.microsoft.com/office/drawing/2010/main">
                <a:solidFill>
                  <a:srgbClr val="FFFFFF"/>
                </a:solidFill>
              </a14:hiddenFill>
            </a:ext>
          </a:extLst>
        </p:spPr>
      </p:pic>
      <p:pic>
        <p:nvPicPr>
          <p:cNvPr id="1028" name="Picture 4" descr="Human tower competition: Tarragona Castell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67200" y="0"/>
            <a:ext cx="4876800" cy="3267076"/>
          </a:xfrm>
          <a:prstGeom prst="rect">
            <a:avLst/>
          </a:prstGeom>
          <a:noFill/>
          <a:ln w="31750">
            <a:solidFill>
              <a:schemeClr val="bg1"/>
            </a:solidFill>
          </a:ln>
          <a:extLst>
            <a:ext uri="{909E8E84-426E-40DD-AFC4-6F175D3DCCD1}">
              <a14:hiddenFill xmlns="" xmlns:a14="http://schemas.microsoft.com/office/drawing/2010/main">
                <a:solidFill>
                  <a:srgbClr val="FFFFFF"/>
                </a:solidFill>
              </a14:hiddenFill>
            </a:ext>
          </a:extLst>
        </p:spPr>
      </p:pic>
      <p:pic>
        <p:nvPicPr>
          <p:cNvPr id="1030" name="Picture 6" descr="Human tower competition: Tarragona Castell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67200" y="3267076"/>
            <a:ext cx="4876799" cy="3601040"/>
          </a:xfrm>
          <a:prstGeom prst="rect">
            <a:avLst/>
          </a:prstGeom>
          <a:noFill/>
          <a:ln w="31750">
            <a:solidFill>
              <a:schemeClr val="bg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45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man tower competition: Tarragona Castell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208749"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7925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352800"/>
            <a:ext cx="7467600" cy="2054225"/>
          </a:xfrm>
        </p:spPr>
        <p:txBody>
          <a:bodyPr/>
          <a:lstStyle/>
          <a:p>
            <a:pPr eaLnBrk="1" hangingPunct="1">
              <a:defRPr/>
            </a:pPr>
            <a:r>
              <a:rPr lang="en-US" sz="4500" dirty="0" smtClean="0">
                <a:ea typeface="ＭＳ Ｐゴシック" charset="0"/>
                <a:cs typeface="ＭＳ Ｐゴシック" charset="0"/>
              </a:rPr>
              <a:t>MOMENTO CULTURAL</a:t>
            </a:r>
            <a:endParaRPr lang="en-US" sz="4500" dirty="0">
              <a:ea typeface="ＭＳ Ｐゴシック" charset="0"/>
              <a:cs typeface="ＭＳ Ｐゴシック" charset="0"/>
            </a:endParaRPr>
          </a:p>
        </p:txBody>
      </p:sp>
      <p:sp>
        <p:nvSpPr>
          <p:cNvPr id="11267" name="Text Placeholder 2"/>
          <p:cNvSpPr>
            <a:spLocks noGrp="1"/>
          </p:cNvSpPr>
          <p:nvPr>
            <p:ph type="body" idx="1"/>
          </p:nvPr>
        </p:nvSpPr>
        <p:spPr>
          <a:xfrm>
            <a:off x="2252663" y="5181600"/>
            <a:ext cx="6172200" cy="1371600"/>
          </a:xfrm>
        </p:spPr>
        <p:txBody>
          <a:bodyPr/>
          <a:lstStyle/>
          <a:p>
            <a:pPr eaLnBrk="1" hangingPunct="1"/>
            <a:r>
              <a:rPr lang="en-US" sz="4000" smtClean="0">
                <a:ea typeface="MS PGothic" panose="020B0600070205080204" pitchFamily="34" charset="-128"/>
              </a:rPr>
              <a:t>Vamos a ESPAÑA…</a:t>
            </a:r>
          </a:p>
        </p:txBody>
      </p:sp>
    </p:spTree>
    <p:extLst>
      <p:ext uri="{BB962C8B-B14F-4D97-AF65-F5344CB8AC3E}">
        <p14:creationId xmlns="" xmlns:p14="http://schemas.microsoft.com/office/powerpoint/2010/main" val="11992062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0" y="609600"/>
            <a:ext cx="9144000" cy="613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charset="0"/>
                <a:ea typeface="MS PGothic"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charset="0"/>
                <a:ea typeface="MS PGothic"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9pPr>
          </a:lstStyle>
          <a:p>
            <a:pPr eaLnBrk="1" hangingPunct="1">
              <a:spcBef>
                <a:spcPct val="0"/>
              </a:spcBef>
              <a:buClrTx/>
              <a:buSzTx/>
              <a:buFontTx/>
              <a:buNone/>
            </a:pPr>
            <a:r>
              <a:rPr lang="en-US" sz="1800">
                <a:latin typeface="Century Gothic" panose="020B0502020202020204" pitchFamily="34" charset="0"/>
              </a:rPr>
              <a:t>Spain occupies 85% of the </a:t>
            </a:r>
            <a:r>
              <a:rPr lang="en-US" sz="1800" b="1">
                <a:latin typeface="Century Gothic" panose="020B0502020202020204" pitchFamily="34" charset="0"/>
              </a:rPr>
              <a:t>Iberian Peninsula,</a:t>
            </a:r>
            <a:r>
              <a:rPr lang="en-US" sz="1800">
                <a:latin typeface="Century Gothic" panose="020B0502020202020204" pitchFamily="34" charset="0"/>
              </a:rPr>
              <a:t> which it shares with </a:t>
            </a:r>
            <a:r>
              <a:rPr lang="en-US" sz="1800" b="1">
                <a:latin typeface="Century Gothic" panose="020B0502020202020204" pitchFamily="34" charset="0"/>
              </a:rPr>
              <a:t>Portugal </a:t>
            </a:r>
            <a:r>
              <a:rPr lang="en-US" sz="1800">
                <a:latin typeface="Century Gothic" panose="020B0502020202020204" pitchFamily="34" charset="0"/>
              </a:rPr>
              <a:t>in southwest Europe. Spain borders with </a:t>
            </a:r>
            <a:r>
              <a:rPr lang="en-US" sz="1800" b="1">
                <a:latin typeface="Century Gothic" panose="020B0502020202020204" pitchFamily="34" charset="0"/>
              </a:rPr>
              <a:t>France </a:t>
            </a:r>
            <a:r>
              <a:rPr lang="en-US" sz="1800">
                <a:latin typeface="Century Gothic" panose="020B0502020202020204" pitchFamily="34" charset="0"/>
              </a:rPr>
              <a:t>to the northeast. </a:t>
            </a: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r>
              <a:rPr lang="en-US" sz="1800">
                <a:latin typeface="Century Gothic" panose="020B0502020202020204" pitchFamily="34" charset="0"/>
              </a:rPr>
              <a:t>In southern Spain, one can look across the </a:t>
            </a:r>
            <a:r>
              <a:rPr lang="en-US" sz="1800" b="1">
                <a:latin typeface="Century Gothic" panose="020B0502020202020204" pitchFamily="34" charset="0"/>
              </a:rPr>
              <a:t>Strait of Gibraltar </a:t>
            </a:r>
            <a:r>
              <a:rPr lang="en-US" sz="1800">
                <a:latin typeface="Century Gothic" panose="020B0502020202020204" pitchFamily="34" charset="0"/>
              </a:rPr>
              <a:t>and see </a:t>
            </a:r>
            <a:r>
              <a:rPr lang="en-US" sz="1800" b="1">
                <a:latin typeface="Century Gothic" panose="020B0502020202020204" pitchFamily="34" charset="0"/>
              </a:rPr>
              <a:t>Morocco </a:t>
            </a:r>
            <a:r>
              <a:rPr lang="en-US" sz="1800">
                <a:latin typeface="Century Gothic" panose="020B0502020202020204" pitchFamily="34" charset="0"/>
              </a:rPr>
              <a:t>in </a:t>
            </a:r>
            <a:r>
              <a:rPr lang="en-US" sz="1800" b="1">
                <a:latin typeface="Century Gothic" panose="020B0502020202020204" pitchFamily="34" charset="0"/>
              </a:rPr>
              <a:t>Africa! </a:t>
            </a:r>
            <a:r>
              <a:rPr lang="en-US" sz="1800">
                <a:latin typeface="Century Gothic" panose="020B0502020202020204" pitchFamily="34" charset="0"/>
              </a:rPr>
              <a:t>African culture has a huge influence in southern Spain. </a:t>
            </a:r>
          </a:p>
          <a:p>
            <a:pPr eaLnBrk="1" hangingPunct="1">
              <a:spcBef>
                <a:spcPct val="0"/>
              </a:spcBef>
              <a:buClrTx/>
              <a:buSzTx/>
              <a:buFontTx/>
              <a:buNone/>
            </a:pPr>
            <a:endParaRPr lang="en-US" sz="1800">
              <a:latin typeface="Century Gothic" panose="020B0502020202020204" pitchFamily="34" charset="0"/>
            </a:endParaRPr>
          </a:p>
          <a:p>
            <a:pPr eaLnBrk="1" hangingPunct="1">
              <a:spcBef>
                <a:spcPct val="0"/>
              </a:spcBef>
              <a:buClrTx/>
              <a:buSzTx/>
              <a:buFontTx/>
              <a:buNone/>
            </a:pPr>
            <a:r>
              <a:rPr lang="en-US" sz="1800">
                <a:latin typeface="Century Gothic" panose="020B0502020202020204" pitchFamily="34" charset="0"/>
              </a:rPr>
              <a:t>Spain has 17 regions that have political autonomy (think: states), and two groups of islands. It is sandwiched between two continents (Africa and Europe).</a:t>
            </a:r>
          </a:p>
        </p:txBody>
      </p:sp>
      <p:pic>
        <p:nvPicPr>
          <p:cNvPr id="12291"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032000" y="1219200"/>
            <a:ext cx="5080000" cy="408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Title 1"/>
          <p:cNvSpPr>
            <a:spLocks noGrp="1"/>
          </p:cNvSpPr>
          <p:nvPr>
            <p:ph type="title"/>
          </p:nvPr>
        </p:nvSpPr>
        <p:spPr bwMode="auto">
          <a:xfrm>
            <a:off x="0" y="-381000"/>
            <a:ext cx="9144000" cy="1143000"/>
          </a:xfrm>
        </p:spPr>
        <p:txBody>
          <a:bodyPr/>
          <a:lstStyle/>
          <a:p>
            <a:pPr algn="ctr" eaLnBrk="1" hangingPunct="1"/>
            <a:r>
              <a:rPr lang="en-US" sz="5000" b="1" cap="none" smtClean="0">
                <a:latin typeface="Century Gothic" panose="020B0502020202020204" pitchFamily="34" charset="0"/>
                <a:ea typeface="MS PGothic" panose="020B0600070205080204" pitchFamily="34" charset="-128"/>
              </a:rPr>
              <a:t>GEOGRAPHY OF SPAIN</a:t>
            </a:r>
          </a:p>
        </p:txBody>
      </p:sp>
      <p:sp>
        <p:nvSpPr>
          <p:cNvPr id="8" name="Frame 7"/>
          <p:cNvSpPr>
            <a:spLocks/>
          </p:cNvSpPr>
          <p:nvPr/>
        </p:nvSpPr>
        <p:spPr bwMode="auto">
          <a:xfrm>
            <a:off x="3124200" y="4724400"/>
            <a:ext cx="914400" cy="304800"/>
          </a:xfrm>
          <a:custGeom>
            <a:avLst/>
            <a:gdLst>
              <a:gd name="T0" fmla="*/ 0 w 914400"/>
              <a:gd name="T1" fmla="*/ 0 h 304800"/>
              <a:gd name="T2" fmla="*/ 914400 w 914400"/>
              <a:gd name="T3" fmla="*/ 0 h 304800"/>
              <a:gd name="T4" fmla="*/ 914400 w 914400"/>
              <a:gd name="T5" fmla="*/ 304800 h 304800"/>
              <a:gd name="T6" fmla="*/ 0 w 914400"/>
              <a:gd name="T7" fmla="*/ 304800 h 304800"/>
              <a:gd name="T8" fmla="*/ 0 w 914400"/>
              <a:gd name="T9" fmla="*/ 0 h 304800"/>
              <a:gd name="T10" fmla="*/ 38100 w 914400"/>
              <a:gd name="T11" fmla="*/ 38100 h 304800"/>
              <a:gd name="T12" fmla="*/ 38100 w 914400"/>
              <a:gd name="T13" fmla="*/ 266700 h 304800"/>
              <a:gd name="T14" fmla="*/ 876300 w 914400"/>
              <a:gd name="T15" fmla="*/ 266700 h 304800"/>
              <a:gd name="T16" fmla="*/ 876300 w 914400"/>
              <a:gd name="T17" fmla="*/ 38100 h 304800"/>
              <a:gd name="T18" fmla="*/ 38100 w 914400"/>
              <a:gd name="T19" fmla="*/ 38100 h 304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 h="304800">
                <a:moveTo>
                  <a:pt x="0" y="0"/>
                </a:moveTo>
                <a:lnTo>
                  <a:pt x="914400" y="0"/>
                </a:lnTo>
                <a:lnTo>
                  <a:pt x="914400" y="304800"/>
                </a:lnTo>
                <a:lnTo>
                  <a:pt x="0" y="304800"/>
                </a:lnTo>
                <a:lnTo>
                  <a:pt x="0" y="0"/>
                </a:lnTo>
                <a:close/>
                <a:moveTo>
                  <a:pt x="38100" y="38100"/>
                </a:moveTo>
                <a:lnTo>
                  <a:pt x="38100" y="266700"/>
                </a:lnTo>
                <a:lnTo>
                  <a:pt x="876300" y="266700"/>
                </a:lnTo>
                <a:lnTo>
                  <a:pt x="876300" y="38100"/>
                </a:lnTo>
                <a:lnTo>
                  <a:pt x="38100" y="38100"/>
                </a:lnTo>
                <a:close/>
              </a:path>
            </a:pathLst>
          </a:custGeom>
          <a:solidFill>
            <a:schemeClr val="tx1"/>
          </a:solidFill>
          <a:ln w="38100" cap="flat" cmpd="sng">
            <a:solidFill>
              <a:schemeClr val="tx1"/>
            </a:solidFill>
            <a:prstDash val="solid"/>
            <a:round/>
            <a:headEnd/>
            <a:tailEnd/>
          </a:ln>
          <a:effectLst>
            <a:outerShdw blurRad="50800" dist="20000" dir="5400000" rotWithShape="0">
              <a:srgbClr val="000000">
                <a:alpha val="42000"/>
              </a:srgbClr>
            </a:outerShdw>
          </a:effectLst>
        </p:spPr>
        <p:txBody>
          <a:bodyPr anchor="ctr"/>
          <a:lstStyle/>
          <a:p>
            <a:pPr eaLnBrk="1" hangingPunct="1">
              <a:defRPr/>
            </a:pPr>
            <a:endParaRPr lang="en-US"/>
          </a:p>
        </p:txBody>
      </p:sp>
      <p:sp>
        <p:nvSpPr>
          <p:cNvPr id="12294" name="TextBox 8"/>
          <p:cNvSpPr txBox="1">
            <a:spLocks noChangeArrowheads="1"/>
          </p:cNvSpPr>
          <p:nvPr/>
        </p:nvSpPr>
        <p:spPr bwMode="auto">
          <a:xfrm>
            <a:off x="3505200" y="5029200"/>
            <a:ext cx="1066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charset="0"/>
                <a:ea typeface="MS PGothic"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charset="0"/>
                <a:ea typeface="MS PGothic"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9pPr>
          </a:lstStyle>
          <a:p>
            <a:pPr eaLnBrk="1" hangingPunct="1">
              <a:spcBef>
                <a:spcPct val="0"/>
              </a:spcBef>
              <a:buClrTx/>
              <a:buSzTx/>
              <a:buFontTx/>
              <a:buNone/>
            </a:pPr>
            <a:r>
              <a:rPr lang="en-US" sz="1800" b="1">
                <a:latin typeface="Century Gothic" panose="020B0502020202020204" pitchFamily="34" charset="0"/>
              </a:rPr>
              <a:t>AFRICA</a:t>
            </a:r>
          </a:p>
        </p:txBody>
      </p:sp>
      <p:cxnSp>
        <p:nvCxnSpPr>
          <p:cNvPr id="11" name="Straight Arrow Connector 10"/>
          <p:cNvCxnSpPr>
            <a:cxnSpLocks noChangeShapeType="1"/>
          </p:cNvCxnSpPr>
          <p:nvPr/>
        </p:nvCxnSpPr>
        <p:spPr bwMode="auto">
          <a:xfrm rot="10800000" flipV="1">
            <a:off x="6705600" y="2743200"/>
            <a:ext cx="762000" cy="533400"/>
          </a:xfrm>
          <a:prstGeom prst="straightConnector1">
            <a:avLst/>
          </a:prstGeom>
          <a:noFill/>
          <a:ln w="57150">
            <a:solidFill>
              <a:schemeClr val="tx1"/>
            </a:solidFill>
            <a:round/>
            <a:headEnd/>
            <a:tailEnd type="arrow" w="med" len="med"/>
          </a:ln>
          <a:effectLst>
            <a:outerShdw blurRad="50800" dist="25000" dir="5400000" rotWithShape="0">
              <a:srgbClr val="808080">
                <a:alpha val="39998"/>
              </a:srgbClr>
            </a:outerShdw>
          </a:effectLst>
          <a:extLst>
            <a:ext uri="{909E8E84-426E-40DD-AFC4-6F175D3DCCD1}">
              <a14:hiddenFill xmlns="" xmlns:a14="http://schemas.microsoft.com/office/drawing/2010/main">
                <a:noFill/>
              </a14:hiddenFill>
            </a:ext>
          </a:extLst>
        </p:spPr>
      </p:cxnSp>
      <p:cxnSp>
        <p:nvCxnSpPr>
          <p:cNvPr id="13" name="Straight Arrow Connector 12"/>
          <p:cNvCxnSpPr>
            <a:cxnSpLocks noChangeShapeType="1"/>
          </p:cNvCxnSpPr>
          <p:nvPr/>
        </p:nvCxnSpPr>
        <p:spPr bwMode="auto">
          <a:xfrm>
            <a:off x="1295400" y="4267200"/>
            <a:ext cx="914400" cy="609600"/>
          </a:xfrm>
          <a:prstGeom prst="straightConnector1">
            <a:avLst/>
          </a:prstGeom>
          <a:noFill/>
          <a:ln w="57150">
            <a:solidFill>
              <a:schemeClr val="tx1"/>
            </a:solidFill>
            <a:round/>
            <a:headEnd/>
            <a:tailEnd type="arrow" w="med" len="med"/>
          </a:ln>
          <a:effectLst>
            <a:outerShdw blurRad="50800" dist="25000" dir="5400000" rotWithShape="0">
              <a:srgbClr val="808080">
                <a:alpha val="39998"/>
              </a:srgbClr>
            </a:outerShdw>
          </a:effectLst>
          <a:extLst>
            <a:ext uri="{909E8E84-426E-40DD-AFC4-6F175D3DCCD1}">
              <a14:hiddenFill xmlns="" xmlns:a14="http://schemas.microsoft.com/office/drawing/2010/main">
                <a:noFill/>
              </a14:hiddenFill>
            </a:ext>
          </a:extLst>
        </p:spPr>
      </p:cxnSp>
      <p:sp>
        <p:nvSpPr>
          <p:cNvPr id="12297" name="TextBox 16"/>
          <p:cNvSpPr txBox="1">
            <a:spLocks noChangeArrowheads="1"/>
          </p:cNvSpPr>
          <p:nvPr/>
        </p:nvSpPr>
        <p:spPr bwMode="auto">
          <a:xfrm>
            <a:off x="7543800" y="2630488"/>
            <a:ext cx="12192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charset="0"/>
                <a:ea typeface="MS PGothic"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charset="0"/>
                <a:ea typeface="MS PGothic"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9pPr>
          </a:lstStyle>
          <a:p>
            <a:pPr eaLnBrk="1" hangingPunct="1">
              <a:spcBef>
                <a:spcPct val="0"/>
              </a:spcBef>
              <a:buClrTx/>
              <a:buSzTx/>
              <a:buFontTx/>
              <a:buNone/>
            </a:pPr>
            <a:r>
              <a:rPr lang="en-US" sz="1800" b="1">
                <a:latin typeface="Century Gothic" panose="020B0502020202020204" pitchFamily="34" charset="0"/>
              </a:rPr>
              <a:t>Balearic</a:t>
            </a:r>
          </a:p>
          <a:p>
            <a:pPr eaLnBrk="1" hangingPunct="1">
              <a:spcBef>
                <a:spcPct val="0"/>
              </a:spcBef>
              <a:buClrTx/>
              <a:buSzTx/>
              <a:buFontTx/>
              <a:buNone/>
            </a:pPr>
            <a:r>
              <a:rPr lang="en-US" sz="1800" b="1">
                <a:latin typeface="Century Gothic" panose="020B0502020202020204" pitchFamily="34" charset="0"/>
              </a:rPr>
              <a:t>Islands</a:t>
            </a:r>
          </a:p>
        </p:txBody>
      </p:sp>
      <p:sp>
        <p:nvSpPr>
          <p:cNvPr id="12298" name="TextBox 17"/>
          <p:cNvSpPr txBox="1">
            <a:spLocks noChangeArrowheads="1"/>
          </p:cNvSpPr>
          <p:nvPr/>
        </p:nvSpPr>
        <p:spPr bwMode="auto">
          <a:xfrm>
            <a:off x="381000" y="3849688"/>
            <a:ext cx="12192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charset="0"/>
                <a:ea typeface="MS PGothic" panose="020B0600070205080204" pitchFamily="34" charset="-128"/>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charset="0"/>
                <a:ea typeface="MS PGothic" panose="020B0600070205080204" pitchFamily="34" charset="-128"/>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charset="0"/>
                <a:ea typeface="MS PGothic" panose="020B0600070205080204" pitchFamily="34" charset="-128"/>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charset="0"/>
                <a:ea typeface="MS PGothic" panose="020B0600070205080204" pitchFamily="34" charset="-128"/>
              </a:defRPr>
            </a:lvl9pPr>
          </a:lstStyle>
          <a:p>
            <a:pPr eaLnBrk="1" hangingPunct="1">
              <a:spcBef>
                <a:spcPct val="0"/>
              </a:spcBef>
              <a:buClrTx/>
              <a:buSzTx/>
              <a:buFontTx/>
              <a:buNone/>
            </a:pPr>
            <a:r>
              <a:rPr lang="en-US" sz="1800" b="1">
                <a:latin typeface="Century Gothic" panose="020B0502020202020204" pitchFamily="34" charset="0"/>
              </a:rPr>
              <a:t>Canary</a:t>
            </a:r>
          </a:p>
          <a:p>
            <a:pPr eaLnBrk="1" hangingPunct="1">
              <a:spcBef>
                <a:spcPct val="0"/>
              </a:spcBef>
              <a:buClrTx/>
              <a:buSzTx/>
              <a:buFontTx/>
              <a:buNone/>
            </a:pPr>
            <a:r>
              <a:rPr lang="en-US" sz="1800" b="1">
                <a:latin typeface="Century Gothic" panose="020B0502020202020204" pitchFamily="34" charset="0"/>
              </a:rPr>
              <a:t>Islands</a:t>
            </a:r>
          </a:p>
        </p:txBody>
      </p:sp>
    </p:spTree>
    <p:extLst>
      <p:ext uri="{BB962C8B-B14F-4D97-AF65-F5344CB8AC3E}">
        <p14:creationId xmlns="" xmlns:p14="http://schemas.microsoft.com/office/powerpoint/2010/main" val="15549163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bbles">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Bubbles.thmx</Template>
  <TotalTime>2361</TotalTime>
  <Words>825</Words>
  <Application>Microsoft Office PowerPoint</Application>
  <PresentationFormat>On-screen Show (4:3)</PresentationFormat>
  <Paragraphs>139</Paragraphs>
  <Slides>34</Slides>
  <Notes>4</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Bubbles</vt:lpstr>
      <vt:lpstr>Document</vt:lpstr>
      <vt:lpstr>Vámonos: TIENEN 5 MINUTOS</vt:lpstr>
      <vt:lpstr>TAREA / Homework</vt:lpstr>
      <vt:lpstr>EL OBJETIVO</vt:lpstr>
      <vt:lpstr>MOMENTO CULTURAL</vt:lpstr>
      <vt:lpstr>Slide 5</vt:lpstr>
      <vt:lpstr>Slide 6</vt:lpstr>
      <vt:lpstr>Slide 7</vt:lpstr>
      <vt:lpstr>MOMENTO CULTURAL</vt:lpstr>
      <vt:lpstr>GEOGRAPHY OF SPAIN</vt:lpstr>
      <vt:lpstr>Slide 10</vt:lpstr>
      <vt:lpstr>Slide 11</vt:lpstr>
      <vt:lpstr>Foldable-El Alfabeto</vt:lpstr>
      <vt:lpstr>EL ALFABETO</vt:lpstr>
      <vt:lpstr>Slide 14</vt:lpstr>
      <vt:lpstr>EL ALFABETO</vt:lpstr>
      <vt:lpstr>INM: El Alfabeto (pronunciacion)</vt:lpstr>
      <vt:lpstr>Pronunciation</vt:lpstr>
      <vt:lpstr>¡PIZARRITAS!</vt:lpstr>
      <vt:lpstr>Slide 19</vt:lpstr>
      <vt:lpstr>Slide 20</vt:lpstr>
      <vt:lpstr>Slide 21</vt:lpstr>
      <vt:lpstr>Slide 22</vt:lpstr>
      <vt:lpstr>Slide 23</vt:lpstr>
      <vt:lpstr>Slide 24</vt:lpstr>
      <vt:lpstr>Slide 25</vt:lpstr>
      <vt:lpstr>Slide 26</vt:lpstr>
      <vt:lpstr>Slide 27</vt:lpstr>
      <vt:lpstr>Slide 28</vt:lpstr>
      <vt:lpstr>PRONUNCIACIÓN</vt:lpstr>
      <vt:lpstr>Slide 30</vt:lpstr>
      <vt:lpstr>GP: CÓMO SE ESCRIBE?</vt:lpstr>
      <vt:lpstr>Slide 32</vt:lpstr>
      <vt:lpstr>Cancion: La Mar estaba serena</vt:lpstr>
      <vt:lpstr>Salida / Exit Ticket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Vámonos</dc:title>
  <dc:creator>Alexandra Procuniar</dc:creator>
  <cp:lastModifiedBy>diana1.lugo</cp:lastModifiedBy>
  <cp:revision>96</cp:revision>
  <dcterms:created xsi:type="dcterms:W3CDTF">2013-02-21T02:11:52Z</dcterms:created>
  <dcterms:modified xsi:type="dcterms:W3CDTF">2015-03-06T18:40:00Z</dcterms:modified>
</cp:coreProperties>
</file>