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7" r:id="rId2"/>
    <p:sldId id="264" r:id="rId3"/>
    <p:sldId id="279" r:id="rId4"/>
    <p:sldId id="280" r:id="rId5"/>
    <p:sldId id="281" r:id="rId6"/>
    <p:sldId id="282" r:id="rId7"/>
    <p:sldId id="258" r:id="rId8"/>
    <p:sldId id="266" r:id="rId9"/>
    <p:sldId id="267" r:id="rId10"/>
    <p:sldId id="268" r:id="rId11"/>
    <p:sldId id="269" r:id="rId12"/>
    <p:sldId id="270" r:id="rId13"/>
    <p:sldId id="271" r:id="rId14"/>
    <p:sldId id="272" r:id="rId15"/>
    <p:sldId id="273" r:id="rId16"/>
    <p:sldId id="274" r:id="rId17"/>
    <p:sldId id="275" r:id="rId18"/>
    <p:sldId id="276" r:id="rId19"/>
    <p:sldId id="265" r:id="rId20"/>
    <p:sldId id="260" r:id="rId21"/>
    <p:sldId id="261" r:id="rId22"/>
    <p:sldId id="263" r:id="rId23"/>
    <p:sldId id="283" r:id="rId24"/>
    <p:sldId id="262" r:id="rId25"/>
    <p:sldId id="277" r:id="rId26"/>
    <p:sldId id="278"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C9081A1-1728-4CF6-A7A7-E1D0C0702593}" type="datetimeFigureOut">
              <a:rPr lang="en-US"/>
              <a:pPr>
                <a:defRPr/>
              </a:pPr>
              <a:t>8/9/2014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2CB2B46-45B2-425C-8356-DC36B17C23A9}" type="slidenum">
              <a:rPr lang="en-US"/>
              <a:pPr>
                <a:defRPr/>
              </a:pPr>
              <a:t>‹#›</a:t>
            </a:fld>
            <a:endParaRPr lang="en-US"/>
          </a:p>
        </p:txBody>
      </p:sp>
    </p:spTree>
    <p:extLst>
      <p:ext uri="{BB962C8B-B14F-4D97-AF65-F5344CB8AC3E}">
        <p14:creationId xmlns:p14="http://schemas.microsoft.com/office/powerpoint/2010/main" val="4180435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FD475BF9-63EA-4489-BFE6-A048520EC9C6}" type="datetime1">
              <a:rPr lang="en-US"/>
              <a:pPr>
                <a:defRPr/>
              </a:pPr>
              <a:t>8/9/2014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C0F28F81-1A6A-4F8F-920F-F6F31C3B2E73}" type="slidenum">
              <a:rPr lang="en-US"/>
              <a:pPr>
                <a:defRPr/>
              </a:pPr>
              <a:t>‹#›</a:t>
            </a:fld>
            <a:endParaRPr lang="en-US"/>
          </a:p>
        </p:txBody>
      </p:sp>
    </p:spTree>
    <p:extLst>
      <p:ext uri="{BB962C8B-B14F-4D97-AF65-F5344CB8AC3E}">
        <p14:creationId xmlns:p14="http://schemas.microsoft.com/office/powerpoint/2010/main" val="28406222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http://vimeo.com/16392519</a:t>
            </a:r>
            <a:endParaRPr lang="en-US" dirty="0"/>
          </a:p>
        </p:txBody>
      </p:sp>
      <p:sp>
        <p:nvSpPr>
          <p:cNvPr id="4" name="Slide Number Placeholder 3"/>
          <p:cNvSpPr>
            <a:spLocks noGrp="1"/>
          </p:cNvSpPr>
          <p:nvPr>
            <p:ph type="sldNum" sz="quarter" idx="10"/>
          </p:nvPr>
        </p:nvSpPr>
        <p:spPr/>
        <p:txBody>
          <a:bodyPr/>
          <a:lstStyle/>
          <a:p>
            <a:fld id="{F724599B-39F3-F94A-B045-6D330672FCC4}" type="slidenum">
              <a:rPr lang="en-US" smtClean="0"/>
              <a:pPr/>
              <a:t>4</a:t>
            </a:fld>
            <a:endParaRPr lang="en-US"/>
          </a:p>
        </p:txBody>
      </p:sp>
    </p:spTree>
    <p:extLst>
      <p:ext uri="{BB962C8B-B14F-4D97-AF65-F5344CB8AC3E}">
        <p14:creationId xmlns:p14="http://schemas.microsoft.com/office/powerpoint/2010/main" val="252871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08D39EF8-F5FA-4F9B-BFCE-7C3A7B7A7322}" type="slidenum">
              <a:rPr lang="en-US"/>
              <a:pPr/>
              <a:t>7</a:t>
            </a:fld>
            <a:endParaRPr lang="en-US"/>
          </a:p>
        </p:txBody>
      </p:sp>
    </p:spTree>
    <p:extLst>
      <p:ext uri="{BB962C8B-B14F-4D97-AF65-F5344CB8AC3E}">
        <p14:creationId xmlns:p14="http://schemas.microsoft.com/office/powerpoint/2010/main" val="39390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panose="020F0502020204030204" pitchFamily="34" charset="0"/>
                <a:ea typeface="MS PGothic" panose="020B0600070205080204" pitchFamily="34" charset="-128"/>
              </a:rPr>
              <a:t>http://www.wikihow.com/Play-Hangman</a:t>
            </a:r>
          </a:p>
          <a:p>
            <a:endParaRPr lang="en-US" dirty="0"/>
          </a:p>
        </p:txBody>
      </p:sp>
      <p:sp>
        <p:nvSpPr>
          <p:cNvPr id="4" name="Slide Number Placeholder 3"/>
          <p:cNvSpPr>
            <a:spLocks noGrp="1"/>
          </p:cNvSpPr>
          <p:nvPr>
            <p:ph type="sldNum" sz="quarter" idx="10"/>
          </p:nvPr>
        </p:nvSpPr>
        <p:spPr/>
        <p:txBody>
          <a:bodyPr/>
          <a:lstStyle/>
          <a:p>
            <a:pPr>
              <a:defRPr/>
            </a:pPr>
            <a:fld id="{C0F28F81-1A6A-4F8F-920F-F6F31C3B2E73}" type="slidenum">
              <a:rPr lang="en-US" smtClean="0"/>
              <a:pPr>
                <a:defRPr/>
              </a:pPr>
              <a:t>19</a:t>
            </a:fld>
            <a:endParaRPr lang="en-US"/>
          </a:p>
        </p:txBody>
      </p:sp>
    </p:spTree>
    <p:extLst>
      <p:ext uri="{BB962C8B-B14F-4D97-AF65-F5344CB8AC3E}">
        <p14:creationId xmlns:p14="http://schemas.microsoft.com/office/powerpoint/2010/main" val="348946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smtClean="0"/>
            </a:lvl1pPr>
          </a:lstStyle>
          <a:p>
            <a:pPr>
              <a:defRPr/>
            </a:pPr>
            <a:fld id="{076C7D44-37EF-4733-894C-1323A27D87CD}" type="datetime1">
              <a:rPr lang="en-US"/>
              <a:pPr>
                <a:defRPr/>
              </a:pPr>
              <a:t>8/9/2014</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smtClean="0"/>
            </a:lvl1pPr>
          </a:lstStyle>
          <a:p>
            <a:pPr>
              <a:defRPr/>
            </a:pPr>
            <a:fld id="{479F588C-6FFA-40A6-81CF-C5EE712A0D4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356FA9C-881F-49F6-BB50-5B769FEF5683}" type="datetime1">
              <a:rPr lang="en-US"/>
              <a:pPr>
                <a:defRPr/>
              </a:pPr>
              <a:t>8/9/2014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A72875C-A27A-4E6A-A8F4-8671F563E4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DED2795-BF18-4B9E-805A-B2D37D8CDD5D}" type="datetime1">
              <a:rPr lang="en-US"/>
              <a:pPr>
                <a:defRPr/>
              </a:pPr>
              <a:t>8/9/2014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71E26FF-3586-4AFD-B1BE-2F86B617AEA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smtClean="0"/>
            </a:lvl1pPr>
          </a:lstStyle>
          <a:p>
            <a:pPr>
              <a:defRPr/>
            </a:pPr>
            <a:fld id="{B2C505A6-6074-473B-A229-DC6C2CFEF9D4}" type="datetime1">
              <a:rPr lang="en-US"/>
              <a:pPr>
                <a:defRPr/>
              </a:pPr>
              <a:t>8/9/2014</a:t>
            </a:fld>
            <a:endParaRPr lang="en-US"/>
          </a:p>
        </p:txBody>
      </p:sp>
      <p:sp>
        <p:nvSpPr>
          <p:cNvPr id="5" name="Slide Number Placeholder 8"/>
          <p:cNvSpPr>
            <a:spLocks noGrp="1"/>
          </p:cNvSpPr>
          <p:nvPr>
            <p:ph type="sldNum" sz="quarter" idx="11"/>
          </p:nvPr>
        </p:nvSpPr>
        <p:spPr/>
        <p:txBody>
          <a:bodyPr/>
          <a:lstStyle>
            <a:lvl1pPr>
              <a:defRPr smtClean="0"/>
            </a:lvl1pPr>
          </a:lstStyle>
          <a:p>
            <a:pPr>
              <a:defRPr/>
            </a:pPr>
            <a:fld id="{C9DD7D6D-698C-442E-9CBF-C38F737E1566}"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smtClean="0"/>
            </a:lvl1pPr>
          </a:lstStyle>
          <a:p>
            <a:pPr>
              <a:defRPr/>
            </a:pPr>
            <a:fld id="{5DFA2E44-F2E0-48B5-B0BD-B177DB986441}" type="datetime1">
              <a:rPr lang="en-US"/>
              <a:pPr>
                <a:defRPr/>
              </a:pPr>
              <a:t>8/9/2014</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smtClean="0"/>
            </a:lvl1pPr>
          </a:lstStyle>
          <a:p>
            <a:pPr>
              <a:defRPr/>
            </a:pPr>
            <a:fld id="{049ED44E-1521-48A8-BFB5-49FDFAE8E1F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1FEC036-6609-46C2-9F4C-64DE08C87078}" type="datetime1">
              <a:rPr lang="en-US"/>
              <a:pPr>
                <a:defRPr/>
              </a:pPr>
              <a:t>8/9/2014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5ADBB7E-6894-43C2-8320-9DF9F29F26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66D0A733-36A3-4799-9BD5-77AE2AD146C8}" type="datetime1">
              <a:rPr lang="en-US"/>
              <a:pPr>
                <a:defRPr/>
              </a:pPr>
              <a:t>8/9/2014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2DED2B1-E123-4175-9FF6-131949E3C0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a:lstStyle>
            <a:lvl1pPr>
              <a:defRPr smtClean="0"/>
            </a:lvl1pPr>
          </a:lstStyle>
          <a:p>
            <a:pPr>
              <a:defRPr/>
            </a:pPr>
            <a:fld id="{A824B37D-9B11-4F55-8413-AAEEC29AB036}" type="datetime1">
              <a:rPr lang="en-US"/>
              <a:pPr>
                <a:defRPr/>
              </a:pPr>
              <a:t>8/9/2014</a:t>
            </a:fld>
            <a:endParaRPr lang="en-US"/>
          </a:p>
        </p:txBody>
      </p:sp>
      <p:sp>
        <p:nvSpPr>
          <p:cNvPr id="4" name="Slide Number Placeholder 6"/>
          <p:cNvSpPr>
            <a:spLocks noGrp="1"/>
          </p:cNvSpPr>
          <p:nvPr>
            <p:ph type="sldNum" sz="quarter" idx="11"/>
          </p:nvPr>
        </p:nvSpPr>
        <p:spPr/>
        <p:txBody>
          <a:bodyPr/>
          <a:lstStyle>
            <a:lvl1pPr>
              <a:defRPr smtClean="0"/>
            </a:lvl1pPr>
          </a:lstStyle>
          <a:p>
            <a:pPr>
              <a:defRPr/>
            </a:pPr>
            <a:fld id="{CB874EEC-5D99-409C-AA7E-B39018781F0F}"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BC14D68-CBDA-49E4-9143-CEBCF6B2E80E}" type="datetime1">
              <a:rPr lang="en-US"/>
              <a:pPr>
                <a:defRPr/>
              </a:pPr>
              <a:t>8/9/2014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6F020FE-5370-4F04-B328-FF2DB8D1CF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a:lstStyle>
            <a:lvl1pPr>
              <a:defRPr smtClean="0"/>
            </a:lvl1pPr>
          </a:lstStyle>
          <a:p>
            <a:pPr>
              <a:defRPr/>
            </a:pPr>
            <a:fld id="{430A1579-88F5-4760-BA8A-E1678BA5FC0E}" type="datetime1">
              <a:rPr lang="en-US"/>
              <a:pPr>
                <a:defRPr/>
              </a:pPr>
              <a:t>8/9/2014</a:t>
            </a:fld>
            <a:endParaRPr lang="en-US"/>
          </a:p>
        </p:txBody>
      </p:sp>
      <p:sp>
        <p:nvSpPr>
          <p:cNvPr id="13" name="Slide Number Placeholder 21"/>
          <p:cNvSpPr>
            <a:spLocks noGrp="1"/>
          </p:cNvSpPr>
          <p:nvPr>
            <p:ph type="sldNum" sz="quarter" idx="11"/>
          </p:nvPr>
        </p:nvSpPr>
        <p:spPr/>
        <p:txBody>
          <a:bodyPr/>
          <a:lstStyle>
            <a:lvl1pPr>
              <a:defRPr smtClean="0"/>
            </a:lvl1pPr>
          </a:lstStyle>
          <a:p>
            <a:pPr>
              <a:defRPr/>
            </a:pPr>
            <a:fld id="{B6CB34CC-6704-45C2-89CF-E55D042A97D3}"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a:lstStyle>
            <a:lvl1pPr>
              <a:defRPr smtClean="0"/>
            </a:lvl1pPr>
          </a:lstStyle>
          <a:p>
            <a:pPr>
              <a:defRPr/>
            </a:pPr>
            <a:fld id="{ADB7EA8F-FA39-4270-957D-7BF4EFFCF3D6}" type="datetime1">
              <a:rPr lang="en-US"/>
              <a:pPr>
                <a:defRPr/>
              </a:pPr>
              <a:t>8/9/2014</a:t>
            </a:fld>
            <a:endParaRPr lang="en-US"/>
          </a:p>
        </p:txBody>
      </p:sp>
      <p:sp>
        <p:nvSpPr>
          <p:cNvPr id="13" name="Slide Number Placeholder 17"/>
          <p:cNvSpPr>
            <a:spLocks noGrp="1"/>
          </p:cNvSpPr>
          <p:nvPr>
            <p:ph type="sldNum" sz="quarter" idx="11"/>
          </p:nvPr>
        </p:nvSpPr>
        <p:spPr/>
        <p:txBody>
          <a:bodyPr/>
          <a:lstStyle>
            <a:lvl1pPr>
              <a:defRPr smtClean="0"/>
            </a:lvl1pPr>
          </a:lstStyle>
          <a:p>
            <a:pPr>
              <a:defRPr/>
            </a:pPr>
            <a:fld id="{BD4F3BB6-BBD6-4DCE-88E3-1101F3C98362}"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2"/>
                </a:solidFill>
                <a:latin typeface="Century Schoolbook" charset="0"/>
              </a:defRPr>
            </a:lvl1pPr>
          </a:lstStyle>
          <a:p>
            <a:pPr>
              <a:defRPr/>
            </a:pPr>
            <a:fld id="{FB9CA330-AF11-4C03-B082-18003BEBA02A}" type="datetime1">
              <a:rPr lang="en-US"/>
              <a:pPr>
                <a:defRPr/>
              </a:pPr>
              <a:t>8/9/2014</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ea typeface="+mn-ea"/>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smtClean="0">
                <a:solidFill>
                  <a:srgbClr val="FFFFFF"/>
                </a:solidFill>
                <a:latin typeface="Century Schoolbook" charset="0"/>
              </a:defRPr>
            </a:lvl1pPr>
          </a:lstStyle>
          <a:p>
            <a:pPr>
              <a:defRPr/>
            </a:pPr>
            <a:fld id="{1BAD4408-D531-4AD4-A581-2D1D50D3C1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695" r:id="rId4"/>
    <p:sldLayoutId id="2147483696" r:id="rId5"/>
    <p:sldLayoutId id="2147483703" r:id="rId6"/>
    <p:sldLayoutId id="2147483697" r:id="rId7"/>
    <p:sldLayoutId id="2147483704" r:id="rId8"/>
    <p:sldLayoutId id="2147483705" r:id="rId9"/>
    <p:sldLayoutId id="2147483698" r:id="rId10"/>
    <p:sldLayoutId id="2147483699" r:id="rId11"/>
  </p:sldLayoutIdLst>
  <p:txStyles>
    <p:titleStyle>
      <a:lvl1pPr algn="l" rtl="0" eaLnBrk="0" fontAlgn="base" hangingPunct="0">
        <a:spcBef>
          <a:spcPct val="0"/>
        </a:spcBef>
        <a:spcAft>
          <a:spcPct val="0"/>
        </a:spcAft>
        <a:defRPr sz="3000" kern="1200" cap="small">
          <a:solidFill>
            <a:schemeClr val="tx2"/>
          </a:solidFill>
          <a:latin typeface="+mj-lt"/>
          <a:ea typeface="ＭＳ Ｐゴシック" charset="-128"/>
          <a:cs typeface="+mj-cs"/>
        </a:defRPr>
      </a:lvl1pPr>
      <a:lvl2pPr algn="l" rtl="0" eaLnBrk="0" fontAlgn="base" hangingPunct="0">
        <a:spcBef>
          <a:spcPct val="0"/>
        </a:spcBef>
        <a:spcAft>
          <a:spcPct val="0"/>
        </a:spcAft>
        <a:defRPr sz="3000">
          <a:solidFill>
            <a:schemeClr val="tx2"/>
          </a:solidFill>
          <a:latin typeface="Century Schoolbook" charset="0"/>
          <a:ea typeface="ＭＳ Ｐゴシック" charset="-128"/>
        </a:defRPr>
      </a:lvl2pPr>
      <a:lvl3pPr algn="l" rtl="0" eaLnBrk="0" fontAlgn="base" hangingPunct="0">
        <a:spcBef>
          <a:spcPct val="0"/>
        </a:spcBef>
        <a:spcAft>
          <a:spcPct val="0"/>
        </a:spcAft>
        <a:defRPr sz="3000">
          <a:solidFill>
            <a:schemeClr val="tx2"/>
          </a:solidFill>
          <a:latin typeface="Century Schoolbook" charset="0"/>
          <a:ea typeface="ＭＳ Ｐゴシック" charset="-128"/>
        </a:defRPr>
      </a:lvl3pPr>
      <a:lvl4pPr algn="l" rtl="0" eaLnBrk="0" fontAlgn="base" hangingPunct="0">
        <a:spcBef>
          <a:spcPct val="0"/>
        </a:spcBef>
        <a:spcAft>
          <a:spcPct val="0"/>
        </a:spcAft>
        <a:defRPr sz="3000">
          <a:solidFill>
            <a:schemeClr val="tx2"/>
          </a:solidFill>
          <a:latin typeface="Century Schoolbook" charset="0"/>
          <a:ea typeface="ＭＳ Ｐゴシック" charset="-128"/>
        </a:defRPr>
      </a:lvl4pPr>
      <a:lvl5pPr algn="l" rtl="0" eaLnBrk="0" fontAlgn="base" hangingPunct="0">
        <a:spcBef>
          <a:spcPct val="0"/>
        </a:spcBef>
        <a:spcAft>
          <a:spcPct val="0"/>
        </a:spcAft>
        <a:defRPr sz="3000">
          <a:solidFill>
            <a:schemeClr val="tx2"/>
          </a:solidFill>
          <a:latin typeface="Century Schoolbook" charset="0"/>
          <a:ea typeface="ＭＳ Ｐゴシック" charset="-128"/>
        </a:defRPr>
      </a:lvl5pPr>
      <a:lvl6pPr marL="457200" algn="l" rtl="0" fontAlgn="base">
        <a:spcBef>
          <a:spcPct val="0"/>
        </a:spcBef>
        <a:spcAft>
          <a:spcPct val="0"/>
        </a:spcAft>
        <a:defRPr sz="3000">
          <a:solidFill>
            <a:schemeClr val="tx2"/>
          </a:solidFill>
          <a:latin typeface="Century Schoolbook" charset="0"/>
          <a:ea typeface="ＭＳ Ｐゴシック" charset="-128"/>
        </a:defRPr>
      </a:lvl6pPr>
      <a:lvl7pPr marL="914400" algn="l" rtl="0" fontAlgn="base">
        <a:spcBef>
          <a:spcPct val="0"/>
        </a:spcBef>
        <a:spcAft>
          <a:spcPct val="0"/>
        </a:spcAft>
        <a:defRPr sz="3000">
          <a:solidFill>
            <a:schemeClr val="tx2"/>
          </a:solidFill>
          <a:latin typeface="Century Schoolbook" charset="0"/>
          <a:ea typeface="ＭＳ Ｐゴシック" charset="-128"/>
        </a:defRPr>
      </a:lvl7pPr>
      <a:lvl8pPr marL="1371600" algn="l" rtl="0" fontAlgn="base">
        <a:spcBef>
          <a:spcPct val="0"/>
        </a:spcBef>
        <a:spcAft>
          <a:spcPct val="0"/>
        </a:spcAft>
        <a:defRPr sz="3000">
          <a:solidFill>
            <a:schemeClr val="tx2"/>
          </a:solidFill>
          <a:latin typeface="Century Schoolbook" charset="0"/>
          <a:ea typeface="ＭＳ Ｐゴシック" charset="-128"/>
        </a:defRPr>
      </a:lvl8pPr>
      <a:lvl9pPr marL="1828800" algn="l" rtl="0" fontAlgn="base">
        <a:spcBef>
          <a:spcPct val="0"/>
        </a:spcBef>
        <a:spcAft>
          <a:spcPct val="0"/>
        </a:spcAft>
        <a:defRPr sz="3000">
          <a:solidFill>
            <a:schemeClr val="tx2"/>
          </a:solidFill>
          <a:latin typeface="Century Schoolbook" charset="0"/>
          <a:ea typeface="ＭＳ Ｐゴシック" charset="-128"/>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7B64B7"/>
        </a:buClr>
        <a:buSzPct val="60000"/>
        <a:buFont typeface="Wingdings" charset="2"/>
        <a:buChar char=""/>
        <a:defRPr sz="2400"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C5BCE4"/>
        </a:buClr>
        <a:buSzPct val="60000"/>
        <a:buFont typeface="Wingdings" charset="2"/>
        <a:buChar char=""/>
        <a:defRPr sz="2000"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DDF2DE"/>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upload.wikimedia.org/wikipedia/commons/5/5f/Spain_flag_mini.pn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kennedy.podbean.co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JUcu9PUh9_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57200" y="274638"/>
            <a:ext cx="7467600" cy="871774"/>
          </a:xfrm>
        </p:spPr>
        <p:txBody>
          <a:bodyPr wrap="square" lIns="91440" tIns="45720" rIns="91440" bIns="45720" numCol="1" anchorCtr="0" compatLnSpc="1">
            <a:prstTxWarp prst="textNoShape">
              <a:avLst/>
            </a:prstTxWarp>
            <a:normAutofit fontScale="90000"/>
          </a:bodyPr>
          <a:lstStyle/>
          <a:p>
            <a:pPr algn="ctr" eaLnBrk="1" hangingPunct="1"/>
            <a:r>
              <a:rPr lang="en-US" cap="none" dirty="0" smtClean="0"/>
              <a:t/>
            </a:r>
            <a:br>
              <a:rPr lang="en-US" cap="none" dirty="0" smtClean="0"/>
            </a:br>
            <a:r>
              <a:rPr lang="en-US" sz="5600" b="1" dirty="0"/>
              <a:t>Vámonos:</a:t>
            </a:r>
            <a:r>
              <a:rPr lang="en-US" sz="3200" dirty="0"/>
              <a:t/>
            </a:r>
            <a:br>
              <a:rPr lang="en-US" sz="3200" dirty="0"/>
            </a:br>
            <a:r>
              <a:rPr lang="en-US" cap="none" dirty="0" smtClean="0"/>
              <a:t> TIENEN 5 MINUTOS</a:t>
            </a:r>
          </a:p>
        </p:txBody>
      </p:sp>
      <p:sp>
        <p:nvSpPr>
          <p:cNvPr id="3" name="Content Placeholder 2"/>
          <p:cNvSpPr>
            <a:spLocks noGrp="1"/>
          </p:cNvSpPr>
          <p:nvPr>
            <p:ph sz="quarter" idx="1"/>
          </p:nvPr>
        </p:nvSpPr>
        <p:spPr>
          <a:xfrm>
            <a:off x="457200" y="995343"/>
            <a:ext cx="7850066" cy="5478609"/>
          </a:xfrm>
          <a:extLst>
            <a:ext uri="{909E8E84-426E-40dd-AFC4-6F175D3DCCD1}"/>
            <a:ext uri="{91240B29-F687-4f45-9708-019B960494DF}"/>
            <a:ext uri="{FAA26D3D-D897-4be2-8F04-BA451C77F1D7}"/>
          </a:extLst>
        </p:spPr>
        <p:txBody>
          <a:bodyPr numCol="3">
            <a:noAutofit/>
          </a:bodyPr>
          <a:lstStyle/>
          <a:p>
            <a:pPr marL="274320" indent="-274320" eaLnBrk="1" fontAlgn="auto" hangingPunct="1">
              <a:spcAft>
                <a:spcPts val="0"/>
              </a:spcAft>
              <a:buFont typeface="Wingdings" charset="0"/>
              <a:buChar char=""/>
              <a:defRPr/>
            </a:pPr>
            <a:r>
              <a:rPr lang="en-US" sz="2800" dirty="0" smtClean="0">
                <a:ea typeface="+mn-ea"/>
              </a:rPr>
              <a:t>Objective: </a:t>
            </a:r>
          </a:p>
          <a:p>
            <a:pPr marL="640080" lvl="1" indent="-274320" eaLnBrk="1" fontAlgn="auto" hangingPunct="1">
              <a:spcAft>
                <a:spcPts val="0"/>
              </a:spcAft>
              <a:buFont typeface="Wingdings 2" charset="0"/>
              <a:buChar char=""/>
              <a:defRPr/>
            </a:pPr>
            <a:r>
              <a:rPr lang="en-US" sz="2400" dirty="0" smtClean="0">
                <a:ea typeface="+mn-ea"/>
              </a:rPr>
              <a:t>I can sing the alphabet, I can spell a word when I hear it spelled in Spanish, I can pronounce sounds in Spanish</a:t>
            </a:r>
          </a:p>
          <a:p>
            <a:pPr marL="274320" indent="-274320" eaLnBrk="1" fontAlgn="auto" hangingPunct="1">
              <a:spcAft>
                <a:spcPts val="0"/>
              </a:spcAft>
              <a:buFont typeface="Wingdings"/>
              <a:buNone/>
              <a:defRPr/>
            </a:pPr>
            <a:endParaRPr lang="en-US" dirty="0" smtClean="0">
              <a:ea typeface="+mn-ea"/>
            </a:endParaRPr>
          </a:p>
          <a:p>
            <a:pPr marL="274320" indent="-274320" eaLnBrk="1" fontAlgn="auto" hangingPunct="1">
              <a:spcAft>
                <a:spcPts val="0"/>
              </a:spcAft>
              <a:buFont typeface="Wingdings"/>
              <a:buNone/>
              <a:defRPr/>
            </a:pPr>
            <a:endParaRPr lang="en-US" dirty="0" smtClean="0">
              <a:ea typeface="+mn-ea"/>
            </a:endParaRPr>
          </a:p>
          <a:p>
            <a:pPr marL="274320" indent="-274320" eaLnBrk="1" fontAlgn="auto" hangingPunct="1">
              <a:spcAft>
                <a:spcPts val="0"/>
              </a:spcAft>
              <a:buFont typeface="Wingdings"/>
              <a:buNone/>
              <a:defRPr/>
            </a:pPr>
            <a:endParaRPr lang="en-US" dirty="0" smtClean="0">
              <a:ea typeface="+mn-ea"/>
            </a:endParaRPr>
          </a:p>
          <a:p>
            <a:pPr marL="274320" indent="-274320" eaLnBrk="1" fontAlgn="auto" hangingPunct="1">
              <a:spcAft>
                <a:spcPts val="0"/>
              </a:spcAft>
              <a:buFont typeface="Wingdings" charset="0"/>
              <a:buChar char=""/>
              <a:defRPr/>
            </a:pPr>
            <a:r>
              <a:rPr lang="en-US" sz="2800" dirty="0" err="1" smtClean="0">
                <a:ea typeface="+mn-ea"/>
              </a:rPr>
              <a:t>Vocab</a:t>
            </a:r>
            <a:r>
              <a:rPr lang="en-US" sz="2800" dirty="0" smtClean="0">
                <a:ea typeface="+mn-ea"/>
              </a:rPr>
              <a:t>/Ideas:</a:t>
            </a:r>
          </a:p>
          <a:p>
            <a:pPr marL="640080" lvl="1" indent="-274320" eaLnBrk="1" fontAlgn="auto" hangingPunct="1">
              <a:spcAft>
                <a:spcPts val="0"/>
              </a:spcAft>
              <a:buFont typeface="Wingdings" charset="0"/>
              <a:buChar char=""/>
              <a:defRPr/>
            </a:pPr>
            <a:r>
              <a:rPr lang="en-US" sz="2400" dirty="0" smtClean="0">
                <a:ea typeface="+mn-ea"/>
              </a:rPr>
              <a:t>El </a:t>
            </a:r>
            <a:r>
              <a:rPr lang="en-US" sz="2400" dirty="0" err="1" smtClean="0">
                <a:ea typeface="+mn-ea"/>
              </a:rPr>
              <a:t>alfabeto</a:t>
            </a:r>
            <a:r>
              <a:rPr lang="en-US" sz="2400" dirty="0" smtClean="0">
                <a:ea typeface="+mn-ea"/>
              </a:rPr>
              <a:t> (review)</a:t>
            </a:r>
          </a:p>
          <a:p>
            <a:pPr marL="640080" lvl="1" indent="-274320" eaLnBrk="1" fontAlgn="auto" hangingPunct="1">
              <a:spcAft>
                <a:spcPts val="0"/>
              </a:spcAft>
              <a:buFont typeface="Wingdings" charset="0"/>
              <a:buChar char=""/>
              <a:defRPr/>
            </a:pPr>
            <a:r>
              <a:rPr lang="en-US" sz="2400" dirty="0" smtClean="0">
                <a:ea typeface="+mn-ea"/>
              </a:rPr>
              <a:t>Sounds of letters versus names of letters (review)</a:t>
            </a:r>
          </a:p>
          <a:p>
            <a:pPr marL="274320" indent="-274320" eaLnBrk="1" fontAlgn="auto" hangingPunct="1">
              <a:spcAft>
                <a:spcPts val="0"/>
              </a:spcAft>
              <a:buFont typeface="Wingdings" charset="0"/>
              <a:buChar char=""/>
              <a:defRPr/>
            </a:pPr>
            <a:endParaRPr lang="en-US" dirty="0" smtClean="0">
              <a:ea typeface="+mn-ea"/>
            </a:endParaRPr>
          </a:p>
          <a:p>
            <a:pPr marL="274320" indent="-274320" eaLnBrk="1" fontAlgn="auto" hangingPunct="1">
              <a:spcAft>
                <a:spcPts val="0"/>
              </a:spcAft>
              <a:buFont typeface="Wingdings" charset="0"/>
              <a:buChar char=""/>
              <a:defRPr/>
            </a:pPr>
            <a:endParaRPr lang="en-US" dirty="0" smtClean="0">
              <a:ea typeface="+mn-ea"/>
            </a:endParaRPr>
          </a:p>
          <a:p>
            <a:pPr marL="274320" indent="-274320" eaLnBrk="1" fontAlgn="auto" hangingPunct="1">
              <a:spcAft>
                <a:spcPts val="0"/>
              </a:spcAft>
              <a:buFont typeface="Wingdings" charset="0"/>
              <a:buChar char=""/>
              <a:defRPr/>
            </a:pPr>
            <a:endParaRPr lang="en-US" dirty="0" smtClean="0">
              <a:ea typeface="+mn-ea"/>
            </a:endParaRPr>
          </a:p>
          <a:p>
            <a:pPr marL="274320" indent="-274320" eaLnBrk="1" fontAlgn="auto" hangingPunct="1">
              <a:spcAft>
                <a:spcPts val="0"/>
              </a:spcAft>
              <a:buFont typeface="Wingdings" charset="0"/>
              <a:buChar char=""/>
              <a:defRPr/>
            </a:pPr>
            <a:endParaRPr lang="en-US" dirty="0" smtClean="0">
              <a:ea typeface="+mn-ea"/>
            </a:endParaRPr>
          </a:p>
          <a:p>
            <a:pPr marL="274320" indent="-274320" eaLnBrk="1" fontAlgn="auto" hangingPunct="1">
              <a:spcAft>
                <a:spcPts val="0"/>
              </a:spcAft>
              <a:buFont typeface="Wingdings"/>
              <a:buNone/>
              <a:defRPr/>
            </a:pPr>
            <a:endParaRPr lang="en-US" dirty="0" smtClean="0">
              <a:ea typeface="+mn-ea"/>
            </a:endParaRPr>
          </a:p>
          <a:p>
            <a:pPr marL="274320" indent="-274320" eaLnBrk="1" fontAlgn="auto" hangingPunct="1">
              <a:spcAft>
                <a:spcPts val="0"/>
              </a:spcAft>
              <a:buFont typeface="Wingdings"/>
              <a:buNone/>
              <a:defRPr/>
            </a:pPr>
            <a:endParaRPr lang="en-US" dirty="0" smtClean="0">
              <a:ea typeface="+mn-ea"/>
            </a:endParaRPr>
          </a:p>
          <a:p>
            <a:pPr marL="274320" indent="-274320" eaLnBrk="1" fontAlgn="auto" hangingPunct="1">
              <a:spcAft>
                <a:spcPts val="0"/>
              </a:spcAft>
              <a:buFont typeface="Wingdings" charset="0"/>
              <a:buChar char=""/>
              <a:defRPr/>
            </a:pPr>
            <a:r>
              <a:rPr lang="en-US" sz="2800" dirty="0" smtClean="0">
                <a:ea typeface="+mn-ea"/>
              </a:rPr>
              <a:t>Vámonos:</a:t>
            </a:r>
          </a:p>
          <a:p>
            <a:pPr marL="640080" lvl="1" indent="-274320" eaLnBrk="1" fontAlgn="auto" hangingPunct="1">
              <a:spcAft>
                <a:spcPts val="0"/>
              </a:spcAft>
              <a:buFont typeface="Wingdings 2" charset="0"/>
              <a:buChar char=""/>
              <a:defRPr/>
            </a:pPr>
            <a:r>
              <a:rPr lang="en-US" sz="2400" dirty="0" smtClean="0">
                <a:ea typeface="+mn-ea"/>
              </a:rPr>
              <a:t>What is the difference between the Spanish and English “t” sound? How does “t” sound in Spanish?</a:t>
            </a:r>
          </a:p>
          <a:p>
            <a:pPr marL="640080" lvl="1" indent="-274320" eaLnBrk="1" fontAlgn="auto" hangingPunct="1">
              <a:spcAft>
                <a:spcPts val="0"/>
              </a:spcAft>
              <a:buFont typeface="Wingdings 2" charset="0"/>
              <a:buChar char=""/>
              <a:defRPr/>
            </a:pPr>
            <a:r>
              <a:rPr lang="en-US" sz="2400" dirty="0" smtClean="0">
                <a:ea typeface="+mn-ea"/>
              </a:rPr>
              <a:t>The letter “c” is a hard “c” when followed by what vowels?</a:t>
            </a:r>
            <a:endParaRPr lang="en-US" sz="2400"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PATO</a:t>
            </a:r>
          </a:p>
        </p:txBody>
      </p:sp>
      <p:sp>
        <p:nvSpPr>
          <p:cNvPr id="45058"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5059"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2.</a:t>
            </a:r>
            <a:endParaRPr lang="en-US" sz="4000" b="1" dirty="0">
              <a:latin typeface="+mj-lt"/>
              <a:ea typeface="ＭＳ Ｐゴシック" charset="0"/>
              <a:cs typeface="ＭＳ Ｐゴシック" charset="0"/>
            </a:endParaRPr>
          </a:p>
        </p:txBody>
      </p:sp>
      <p:sp>
        <p:nvSpPr>
          <p:cNvPr id="45061"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5062"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5063" name="Picture 2" descr="http://www.google.com/url?source=imgres&amp;ct=img&amp;q=http://bestclipartblog.com/clipart-pics/duck-clipart-1.jpg&amp;sa=X&amp;ei=IodHUML4Do-y9gTTkIGYAg&amp;ved=0CAQQ8wc&amp;usg=AFQjCNHh8pI7Q9DqXnUb8zWFcFjj8eCU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1690688"/>
            <a:ext cx="404336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673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VACA</a:t>
            </a:r>
          </a:p>
        </p:txBody>
      </p:sp>
      <p:sp>
        <p:nvSpPr>
          <p:cNvPr id="46082"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6083"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3.</a:t>
            </a:r>
            <a:endParaRPr lang="en-US" sz="4000" b="1" dirty="0">
              <a:latin typeface="+mj-lt"/>
              <a:ea typeface="ＭＳ Ｐゴシック" charset="0"/>
              <a:cs typeface="ＭＳ Ｐゴシック" charset="0"/>
            </a:endParaRPr>
          </a:p>
        </p:txBody>
      </p:sp>
      <p:sp>
        <p:nvSpPr>
          <p:cNvPr id="46085"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6086"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6087" name="Picture 2" descr="http://www.google.com/url?source=imgres&amp;ct=img&amp;q=http://bestclipartblog.com/clipart-pics/cow-clipart-1.png&amp;sa=X&amp;ei=V4dHUJfQKI3g8wTK9oF4&amp;ved=0CAQQ8wc&amp;usg=AFQjCNGVoSPRfYhNnscE3nfEkQ4yPzH4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1981200"/>
            <a:ext cx="5715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643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ROJO</a:t>
            </a:r>
          </a:p>
        </p:txBody>
      </p:sp>
      <p:sp>
        <p:nvSpPr>
          <p:cNvPr id="47106"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7107"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4.</a:t>
            </a:r>
            <a:endParaRPr lang="en-US" sz="4000" b="1" dirty="0">
              <a:latin typeface="+mj-lt"/>
              <a:ea typeface="ＭＳ Ｐゴシック" charset="0"/>
              <a:cs typeface="ＭＳ Ｐゴシック" charset="0"/>
            </a:endParaRPr>
          </a:p>
        </p:txBody>
      </p:sp>
      <p:sp>
        <p:nvSpPr>
          <p:cNvPr id="47109"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7110"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7111"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7112" name="Picture 4" descr="http://www.google.com/url?source=imgres&amp;ct=img&amp;q=http://www.clker.com/cliparts/A/m/X/f/m/l/traffic-semaphore-red-light-hi.png&amp;sa=X&amp;ei=u4dHUMLGOJSO9ATlvoFQ&amp;ved=0CAQQ8wc&amp;usg=AFQjCNGpWgB_K9CMaZx2kl-rgiuWoxHE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35138"/>
            <a:ext cx="30480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470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UNO</a:t>
            </a:r>
          </a:p>
        </p:txBody>
      </p:sp>
      <p:sp>
        <p:nvSpPr>
          <p:cNvPr id="48130"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8131"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5.</a:t>
            </a:r>
            <a:endParaRPr lang="en-US" sz="4000" b="1" dirty="0">
              <a:latin typeface="+mj-lt"/>
              <a:ea typeface="ＭＳ Ｐゴシック" charset="0"/>
              <a:cs typeface="ＭＳ Ｐゴシック" charset="0"/>
            </a:endParaRPr>
          </a:p>
        </p:txBody>
      </p:sp>
      <p:sp>
        <p:nvSpPr>
          <p:cNvPr id="48133"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8134"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8135"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10" name="TextBox 9"/>
          <p:cNvSpPr txBox="1"/>
          <p:nvPr/>
        </p:nvSpPr>
        <p:spPr>
          <a:xfrm>
            <a:off x="3505200" y="1828800"/>
            <a:ext cx="1676400" cy="4708525"/>
          </a:xfrm>
          <a:prstGeom prst="rect">
            <a:avLst/>
          </a:prstGeom>
          <a:noFill/>
        </p:spPr>
        <p:txBody>
          <a:bodyPr>
            <a:spAutoFit/>
          </a:bodyPr>
          <a:lstStyle/>
          <a:p>
            <a:pPr>
              <a:defRPr/>
            </a:pPr>
            <a:r>
              <a:rPr lang="en-US" sz="30000" b="1" dirty="0">
                <a:latin typeface="+mj-lt"/>
                <a:ea typeface="ＭＳ Ｐゴシック" charset="0"/>
                <a:cs typeface="ＭＳ Ｐゴシック" charset="0"/>
              </a:rPr>
              <a:t>1</a:t>
            </a:r>
          </a:p>
        </p:txBody>
      </p:sp>
    </p:spTree>
    <p:extLst>
      <p:ext uri="{BB962C8B-B14F-4D97-AF65-F5344CB8AC3E}">
        <p14:creationId xmlns:p14="http://schemas.microsoft.com/office/powerpoint/2010/main" val="673166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charset="0"/>
              </a:rPr>
              <a:t>ESPAÑA</a:t>
            </a:r>
          </a:p>
        </p:txBody>
      </p:sp>
      <p:sp>
        <p:nvSpPr>
          <p:cNvPr id="49154"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9155"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6.</a:t>
            </a:r>
            <a:endParaRPr lang="en-US" sz="4000" b="1" dirty="0">
              <a:latin typeface="+mj-lt"/>
              <a:ea typeface="ＭＳ Ｐゴシック" charset="0"/>
              <a:cs typeface="ＭＳ Ｐゴシック" charset="0"/>
            </a:endParaRPr>
          </a:p>
        </p:txBody>
      </p:sp>
      <p:sp>
        <p:nvSpPr>
          <p:cNvPr id="49157"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9158"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9159"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9160"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9161" name="Picture 4" descr="File:Spain flag mini.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100" y="1657350"/>
            <a:ext cx="48196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206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charset="0"/>
              </a:rPr>
              <a:t>MÉXICO</a:t>
            </a:r>
          </a:p>
        </p:txBody>
      </p:sp>
      <p:sp>
        <p:nvSpPr>
          <p:cNvPr id="50178"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0179"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7.</a:t>
            </a:r>
            <a:endParaRPr lang="en-US" sz="4000" b="1" dirty="0">
              <a:latin typeface="+mj-lt"/>
              <a:ea typeface="ＭＳ Ｐゴシック" charset="0"/>
              <a:cs typeface="ＭＳ Ｐゴシック" charset="0"/>
            </a:endParaRPr>
          </a:p>
        </p:txBody>
      </p:sp>
      <p:sp>
        <p:nvSpPr>
          <p:cNvPr id="50181"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0182"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0183"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0184"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50185" name="Picture 2" descr="http://www.google.com/url?source=imgres&amp;ct=img&amp;q=http://www.mapsofworld.com/images/world-countries-flags/mexico-flag.gif&amp;sa=X&amp;ei=m4hHUM29PJDG9gS0gIH4BQ&amp;ved=0CAQQ8wc&amp;usg=AFQjCNFdXDZLodRVxwniASxfwxr4Y3Sq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6953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920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charset="0"/>
              </a:rPr>
              <a:t>CAFÉ</a:t>
            </a:r>
          </a:p>
        </p:txBody>
      </p:sp>
      <p:sp>
        <p:nvSpPr>
          <p:cNvPr id="51202"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3"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8.</a:t>
            </a:r>
            <a:endParaRPr lang="en-US" sz="4000" b="1" dirty="0">
              <a:latin typeface="+mj-lt"/>
              <a:ea typeface="ＭＳ Ｐゴシック" charset="0"/>
              <a:cs typeface="ＭＳ Ｐゴシック" charset="0"/>
            </a:endParaRPr>
          </a:p>
        </p:txBody>
      </p:sp>
      <p:sp>
        <p:nvSpPr>
          <p:cNvPr id="51205"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6"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7"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8"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1209" name="TextBox 9"/>
          <p:cNvSpPr txBox="1">
            <a:spLocks noChangeArrowheads="1"/>
          </p:cNvSpPr>
          <p:nvPr/>
        </p:nvSpPr>
        <p:spPr bwMode="auto">
          <a:xfrm>
            <a:off x="1987550" y="2514600"/>
            <a:ext cx="5403850" cy="3416300"/>
          </a:xfrm>
          <a:prstGeom prst="rect">
            <a:avLst/>
          </a:prstGeom>
          <a:solidFill>
            <a:srgbClr val="6F362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a:solidFill>
                  <a:srgbClr val="6F3627"/>
                </a:solidFill>
              </a:rPr>
              <a:t>L</a:t>
            </a:r>
            <a:br>
              <a:rPr lang="en-US" sz="1800">
                <a:solidFill>
                  <a:srgbClr val="6F3627"/>
                </a:solidFill>
              </a:rPr>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endParaRPr lang="en-US" sz="1800"/>
          </a:p>
        </p:txBody>
      </p:sp>
    </p:spTree>
    <p:extLst>
      <p:ext uri="{BB962C8B-B14F-4D97-AF65-F5344CB8AC3E}">
        <p14:creationId xmlns:p14="http://schemas.microsoft.com/office/powerpoint/2010/main" val="244342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GRIS</a:t>
            </a:r>
          </a:p>
        </p:txBody>
      </p:sp>
      <p:sp>
        <p:nvSpPr>
          <p:cNvPr id="52226"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2227"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9.</a:t>
            </a:r>
            <a:endParaRPr lang="en-US" sz="4000" b="1" dirty="0">
              <a:latin typeface="+mj-lt"/>
              <a:ea typeface="ＭＳ Ｐゴシック" charset="0"/>
              <a:cs typeface="ＭＳ Ｐゴシック" charset="0"/>
            </a:endParaRPr>
          </a:p>
        </p:txBody>
      </p:sp>
      <p:sp>
        <p:nvSpPr>
          <p:cNvPr id="52229"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2230"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2231"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2232"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10" name="TextBox 9"/>
          <p:cNvSpPr txBox="1"/>
          <p:nvPr/>
        </p:nvSpPr>
        <p:spPr>
          <a:xfrm>
            <a:off x="1987550" y="2514600"/>
            <a:ext cx="5403850" cy="3416300"/>
          </a:xfrm>
          <a:prstGeom prst="rect">
            <a:avLst/>
          </a:prstGeom>
          <a:solidFill>
            <a:schemeClr val="bg1">
              <a:lumMod val="50000"/>
            </a:schemeClr>
          </a:solid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a:solidFill>
                  <a:srgbClr val="7F7F7F"/>
                </a:solidFill>
              </a:rPr>
              <a:t>L</a:t>
            </a:r>
            <a:r>
              <a:rPr lang="en-US" sz="1800">
                <a:solidFill>
                  <a:srgbClr val="6F3627"/>
                </a:solidFill>
              </a:rPr>
              <a:t/>
            </a:r>
            <a:br>
              <a:rPr lang="en-US" sz="1800">
                <a:solidFill>
                  <a:srgbClr val="6F3627"/>
                </a:solidFill>
              </a:rPr>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r>
              <a:rPr lang="en-US" sz="1800"/>
              <a:t/>
            </a:r>
            <a:br>
              <a:rPr lang="en-US" sz="1800"/>
            </a:br>
            <a:endParaRPr lang="en-US" sz="1800"/>
          </a:p>
        </p:txBody>
      </p:sp>
    </p:spTree>
    <p:extLst>
      <p:ext uri="{BB962C8B-B14F-4D97-AF65-F5344CB8AC3E}">
        <p14:creationId xmlns:p14="http://schemas.microsoft.com/office/powerpoint/2010/main" val="997634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9220200" cy="1446213"/>
          </a:xfrm>
          <a:prstGeom prst="rect">
            <a:avLst/>
          </a:prstGeom>
          <a:noFill/>
        </p:spPr>
        <p:txBody>
          <a:bodyPr>
            <a:spAutoFit/>
          </a:bodyPr>
          <a:lstStyle/>
          <a:p>
            <a:pPr algn="ctr">
              <a:defRPr/>
            </a:pPr>
            <a:r>
              <a:rPr lang="en-US" sz="8800" dirty="0">
                <a:solidFill>
                  <a:schemeClr val="accent1"/>
                </a:solidFill>
                <a:latin typeface="+mj-lt"/>
                <a:ea typeface="ＭＳ Ｐゴシック" charset="0"/>
                <a:cs typeface="ＭＳ Ｐゴシック" charset="0"/>
              </a:rPr>
              <a:t>UVAS</a:t>
            </a:r>
          </a:p>
        </p:txBody>
      </p:sp>
      <p:sp>
        <p:nvSpPr>
          <p:cNvPr id="53250"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3251"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10.</a:t>
            </a:r>
            <a:endParaRPr lang="en-US" sz="4000" b="1" dirty="0">
              <a:latin typeface="+mj-lt"/>
              <a:ea typeface="ＭＳ Ｐゴシック" charset="0"/>
              <a:cs typeface="ＭＳ Ｐゴシック" charset="0"/>
            </a:endParaRPr>
          </a:p>
        </p:txBody>
      </p:sp>
      <p:sp>
        <p:nvSpPr>
          <p:cNvPr id="53253"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3254"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3255" name="AutoShape 2" descr="data:image/jpeg;base64,/9j/4AAQSkZJRgABAQAAAQABAAD/2wCEAAkGBhIQEBIUEBISDxAPDxAQDxAQEBAPDxAQFBAVFRQQFBQXHCYeFxkjGRISHy8gIycpLCwsFR4xNTAqQScrLCkBCQoKDQwOGA8PGCocHxwpLCksKi8pKSk1MSwsKSkqKSkpKi4pKTApKSksKSwuLCksLCkwKSwtNCksLCwpLzUpKf/AABEIAPEA0QMBIgACEQEDEQH/xAAcAAABBQEBAQAAAAAAAAAAAAAAAgQFBgcDCAH/xABNEAABAwECBgoPBgQGAwEAAAABAAIDBAURBhIhMVFxBxMyQWFygZGTsRQVFyIzNFJTVIOhssHR0iNiY4KSsxZC4vAkQ6LD4fEIc6MY/8QAGwEBAAMBAQEBAAAAAAAAAAAAAAECAwUEBgf/xAApEQEAAgICAgIBAQkAAAAAAAAAAQIDEQQhEjFBUQWRExQWInGBodHw/9oADAMBAAIRAxEAPwDbWMFwyDMN4aF9xBoHMEMzDUOpKUBOINA5gjEGgcwSkIE4g0DmCMQaBzBKQgTiDQOYIxBoHMEpCBOINA5gjEGgcwSkFAnEGgcwRijQOYKl4b7LNHZZMbiaiqA8XiIvbo2x+ZmrKeBZHamzdaNUfs3so4zmbA0F93DI+8k6rkHpDEGgcwRijR7F5dbhHUzG+SpnkJzl00h9l9ynbLrXi66SQapHj4oPQuINA5gjEGgcwWW2Vb1W27Fne4D+WQ7Y3/VlVts3C85BUMxfxI7y3WW5xyXoLLiDQOYIxBoHMERShwBaQ5pF4IN4I0pSBOINA5gjEGgcwSkIE4g0DmCMQaBzBKQgTiDQOYIxBoHMEpCBOINA5gjEGgcwSkIGeKNA5ghCEDpmYah1JSSzMNQ6kpAIQhAIQhAIQqthhsi0tmFjJseSWQYwhiDXPEd922OvIAF+QZcuW7MgtKoey/h06zKICE3VVUXRwuyHa2gd/NdpAIA4XDQshw92TJ6quMlFPV00BijbtQmdGMYX4zsVjrv+lDyVUta1rqiodUlt4bt8j5HMv3Te+zZhmQVWWQvcXOJc5xLnOcSXOccpcSc54URyYpVl7UN/DR2ob+H7EEfR1isNnWldvqPFlAZjGEsUBGZzByoleLMtkZMo1qzU9tgtuPzWStheM0gGp5XRpmGaa7VI5Bt2DOEQjmEZP2UrsUaGPOYjXmOsK+ryqJZwQRUOBBBBErwQRlFyu+DGEFU4gPqZ33EX40zzfzlENzQqDYmzJRVMwixJoS7JtkojEYdeAASHG68nOr8gEIQgEIQgEIQgZoQhA6bmGodSo9ubJbqaolhFOH7U7FxjMWl2QG+7EN2dXhuYah1LEsNm3WhU3+cB5CxpCCz9113orenP0I7rrvRW9OfoWeIRDQ+6670VvTn6Ed113orenP0LPEmWUNF5/wCTwINDfswEC80rQP8A3n6FkuH+EptC0duMYi/wrIw0OL8jXuyk3DLlK6Tzl5y5t4aFAWl4x6ke+iUbVeF/KPiulnbl3GK51Xhfyj4rpZ25dxygdr61hOYXpUMWMeDfUnFCGhZZctccdujwfx+XmW1TqI9yYsoj/wBZUo0B0+xSUbLzcFKU1j37168n73aZ6h9F/D3HrX+bJO/7Km+nI4dS5q51NhZMyrVoWeWH+7j/AMr0480X69S4XN/GX40edZ8q/f8AuDFX/BXd8rVQFoGCu75WrdylRsbwrtX+61bszZNyeLjpf6VhNjn7V+r/AHGq1sq8iIab3S/wB0p+lfe6V+AOl/pWZ9mL52aiGnDZJHmB0v8ASlDZGHmR0v8ASsyFYujatBpQ2RfwB0v9KtlBU7bGx912Oxrrr77rxmvWIMq1s2D/AIrBf5mP3QiXRCEIHTcw1DqWW7KVjFlQ2cA4k7Q1xuyNkaLsutt36StSZmGodSbWpZkdTE6KUYzHi46Qd5wO8Qg8/oUthHg3LQy4knfMdeYpQO9kb8HDfChKioDBpO8P73kQ+zThgy594b5UbLMXG88mgBfJJC43k3lJQChbR8Y9SPeU0oS0vGPUj30EbU+F/KPiulnbl3GK5VPhfyhdKA3MdxndSJTlA3J/edOkzsl18TTpvPtTxcfPabXnb9L/ABOGuLi0iPmNz/WT+y473ZVebJoQ65UGgnxXZd9W+zLWDQExzHyc2t59Ji0rPDQqPbtMLjzjWrRXW0CM6qVq1eMTcrWtqdw8/Hwzes0v3Eqk/Pk0q/4K7vlas9LvtJB5LytCwV3fK34Lq1ncRL4DLTwvan1Mx+ioWT4R/FP7gUqKpRFmbuTin9wIdU5VLNMdlIFUohtUlioQS7ahdG1CiBUJxRtfK9rI2mSR7g1jGi9zid4BBYrEo31U8cMeV0jric+K3O554ALyt+giDGta3I1rWtaOAC4dSq+AeBYoI8aS51TK0bY4ZRG3PtbTrznfOpWtAzQhCB0zMNQ6kpJZmGodSUgaWnZkdTE6OZoexwzHODvOB3iNKw/DXAaegeXm+amcbmzXZW6GSAbk8OY8GZb2uc8DXtLXgOa4FrmuF7XA5wRvoPL6FdNkbAYULxLAD2LK64NJJMMmU4l++03G6/QRvBUtEBQlpeMepHvKbUJaXjHqR7yJRtV4XkC6WeO9dxj1LnVeF5B8V0s7cu4xQSNjSXMxTnY4jkzqUUJG7EdeMxyO+alIZrxwFcvk45i2/t99+F5tcmCMcz3Xp3XeKsc1cAUXLyu/MRJy+vcU2c7OTrJQmNpVGTEbnO6OgaFelZyWiIeTl8jHxcU5LfH+Z+kbAby93lvJ5FouCu75WrP2tuzLQcFd3ytXbjp+YWtNpm0/Km2ee+l4h/cCjZJcp1qSs/dS8R3vhQE03fHWip62ZKE6jxMpjBawpbQqoqeHdSHvnm/FjjblfI7gA5zcN9EHdgWRUV0zYaZhkkdlO81jd973Zmt4V6FwF2PorNZeSJqp4uknIuAHm4wdy32nf0CSwUwSp7NgEVO27MZZDdtkz/LeeoZhvKaQCEIQM0IQgdMzDUOpKSWZhqHUlIBCEIK9sgUQls2qF15bEZG6Q6Mh4PsXn3EOg8xXqMhI2oaBzBB5fxDoPMVCWl4x6ke+vXm1jQOYLDtm3BepdXsqY4XSQPpmQY0TXPLZGPcbntaLxeHZDwFBkNV4X8oXWzty7jFJtCndHNc9ro3YrTiva5jrjfcbnC9cqWoxAQWuN7icgQSKXFJd/eRMezx5D+ZHZ/3H8yiYiY1LTHkvit5UnUphlR/YXTsrXzKE7YfcfzI7YfcfzLzzxscuxT87y6xrr9EtNWnMMntKZpp2ePIfzI7PHkP5ltTHWnVYc3k8vNybeWW2/wDvg7WgYK7vlas17PHkP5lo2B04eQ5uYlucXXcCu8yo2cO+k4jvfCrZp3k34rv0lXzBbBqqmqcRkEoLt98ckbABI0lznOFwAC9MiJugcwRDxSaZ4/ld+krZf/HCzftK2ZzSHMZDCwkXZHuc53uMW5bUNA5gvrWgZhdqyIPqEIQCEIQM0IQgdNzDUOpNJrap2OLXzwsc03Oa6aNrgeEE5E7bmGodS89YeAds6zJ/nn3WoN4/iCl9Jp+ni+aP4gpfSafp4vmvNOKNA5kYo0DmQelv4gpfSafp4vmj+IKX0mn6eL5rzTijQOZGKNAQelf4hpfSafp4vqWKbM+FskldHBBUX00dM2W6CTvTK57gS5zDlIaBcN686VVcVQtoj/EepHvII+umc6W97nPOK3K5xcecp9ZdpvDLjc7FcQCRlu0XqPqvC/lHxXSzty7jlBL9tHeS3mR20d5LeYpmAnUVKN/KdG8FW1orG5THZYtR/kt5ig2k/wAlv6SugCUGrCeTTa/hLh21d5LeZHbR3kt5ilyUwOccqZywlureK2ret/Ssxo57aO8lvMVdMFd3ytWfrQMFd3yt+CuhA4LW7UQ1WPHNJjNOTGe97SDI0EFrjcQRevTAtGLzsfSN+a8r2KftX6j+41XiCtuAyoht/bKLzsfSM+aO2UPnY+kZ81iRrOFfOzQg2/tjF52PpGfNHbCLzsfSN+axNtYuorig2fthF52PpG/NdmPBF4IIOUEZQQsVbVkrXbBN9LBwwx+6gWhCEDpmYah1LBtk6hMVpzkjJMI5mHSHMDT/AKmuW8szDUOpVLZGwO7PgDoh/iYATEM22NO6iJ4bgRwjhKDCV9X2SMtJDgWuaSHAi4gjOCN4r4iAhCEAoS0vGPUj31NqEtLxj1I99BG1Xhfyj4rpZ25dxiudV4X8oXSz9y7jFEpWlj39/wCCcJvQuvZfpJ+ScLmZ7za2vpvSNQ+tanLI1wjKdRuVMcQmSXRprPECE+e5NZStZnwncK+0S5txu0K/4K7vlas/Lr3OGh1yv+Cu75WroxO+2So2R4R/FP7jVYGVGRV6yz38nFP7gTvspEJc1KQalRfZK+CdEJhlSuzKlQrahdm1SCbhqCSALySbgBnJ3gt5synMcMTDnZExp1hov9t6y7YxwUdPI2qlBEMZvhB/zZB/NxWnnOorW0SZoQhA6ZmGodSUkszDUOpKQUXD3Y4bWXz010dUB3zTkZPdpO8/73PpGM1FO6N7mSNLHsJa9jhc5rhnBC9QKs4Y4Cw2gy8/ZVDW3RzNGXga8fzN9o3kGAoT22bGlpJnRTtxHt5Wuacz2nfB+HAmSIChLR8Y9SPfU2oS0fGPUj3kEZVeF/KF0oR3juM7qSKrwv5Qulnbk8colIWQ++JvBeDzp6oujdiOI3nG8fJSYN65eeury9FZ6fQV1bIuSFjEzCXYyrkSvi5VM2I0nfzDWrRu06PSMiN75TvbYbuRaNgru+VqzuCPFF2/nOtaJgru+Vq68RqNPOp1mbuTiH9wJo+pynWnVm7uTiH9wKFdPlOtShIiqX0VSjRMltkvNwyk5gMpJ0Ab6CSFUtI2O9jZ9Ziz1YdHS5HMjN7ZKjh0tj4c53tKk9jfYeDAyptJmM83OipHZWs3w6Yb7vuZhv35hroCBMMLWNDWANa0BrWtADWgZgAMwS0IQM0IQgdMzDUOpKSWZhqHUlIBCEIKRssWG2ehdMB9rSEPa67KYyQJGk6LiHa2rEl6Ztezm1MEsLiWtmjdGXC4kYwuvF+hUDuJQ+lTdHGgyVQlo+MepHvLde4lD6VN0cSynZGwabZ9o7SyR0oNJG/GcGg3ukcLrhqQU6q8L+ULpZ25dxiudV4XkC6WduXccoHTm3rtDORn51yQCqXpF47WidH7ZQUu9R+Nwc2TqX3bODnJXkniz8Sv5nj5QPkM6Yyvxjed7MN4ILl8W+PDWnfuVbWmQtAwV3fK1Z+tAwV3fK34LdVTbOHfS8R3vhVcyZSrXZDb5HjSLjyytHxWpD/xvpPS6n9MPyRDAxKtN2B8HW1Ve+aQYzKKNsjWnKNue4iMkcGK92sBW7/83UnpdT+iH5K44AbHMNjiYQyyTdkGMuMgYC3EDrgMXjFBb0IQgEIQgZoQhA6ZmGodSUkszDUOpZPhTsm1tNW1EMe07XFLiMxoyXXYoOU43Cg1pCxHuvWh+B0R+pHdetD8Doj9SDbkLEe6/aH4HRH6kd160PwOiP1INuWPbNtqUImhilp3TVjY9sMjJNoLICSAxz8U497gSBdkuJvF9xY9160NMHQn6lQsMcIJa6t22fFxxTMZ3jcVuKHkjJedJQQFqyRunviY6JuK3vXSbcb9842K3qXSis6GRt5kcw33ObkyH5JrVeF5Aulnbl3HKB72lg885HaWDzzklLjiJ1aTmQfO0sHnnexHaWDzzvYumIwZyTqXzvPvBV8oU/aV+yO0sHnnexHaWDzzvYlmDyTjda5Ky8TE+iu0sHnnK9YGxYhDcYuuLQC64m5UNaBgru+VqJNcBrRoGVzTLSyYoOd1Rt7Wux24rjHtbcYB1xz8hXosLylYLrpidFx/+rVtQ2RJbv5P0/8AKIaIhZu/ZFn3hHysPzXzuh1OiL9B+pBpKFm3dEqdEX6D9SUNkSo0RfoPzQaOhZ23ZAqDvRfoPzV7sypMkMb3XXvja43ZBeRfkQIQhCB03MNQ6l592QIi206sHfmDuRzGkda9BMzDUOpZTsxYNkPZVsBLHNbFPdlxXDJG88BBxdYGlBmaEIRAQhCAUJaPjHqR7ym1CWj4x6ke+gjKrwvIF1s7cu45XKq8L+ULrZ25PHKJP4mX5TuR7eBEkpPAN4JJkyADMOtJWGS3w8WfJMz4w+gLsyFc4gn8LQqQwiNmxiuzZF8e3G4w9oT2VgTGQ3G8byvE+MtKXmkuC0DBXd8rVQHOvPKr/gru+VvwW7oqhZB+0fxT+41WdtYqvZXhJOKf3GqQNSiE02sXTs1QTapdOykQmDWlfW1ihuykttQgno6xbbYDbqWnvz7RF7WgrEcFbJdW1LIm34t+NK4fyRAjGPwHCQt7Y0AADIAAAOAIk1QhCJOmZhqHUudZSMmY6ORofHI0te12UOac4XRmYah1JSIYLhzgLJZ8hcwOkpHnvJM5jJ/y5Dp0Hf1qqr0/U0zZGOY9oex4LXNcAWuBzghY7hxsZPpcaakDpabK58e6kgHB5TBpzjf0oKEhfF9RAUJaXjHqR76m1CWl4x6ke8gjKrwv5QulCe8dxndSRVeF5Auln7l3GKJdKR97QdK7prTd7eNB9idArzXjtzskatJTHXJ1HMma+hyrtmevnTSR96TjL4SpPbjA+9zxoctGwV3fK1ZxSNyE+U69aPgru+Vq9UOrX1Cn2Xu5OKf3AuclRlS7M3cnEP7gUVJPeTrQSTaldBUqIbKliZBLCoUjYdmTVkzYqdpe92XQ1rb8r3HeaNK54GYHVNqS4sIxYmEbdO4Ha4gd77zrszR7M69EYK4I09nQ7XA3KbjLK64ySuu3Tjo0AZAgRghgnHZ8OI3v5H3GaUi4vdoGhovNw+ankIQM0IQgdMzDUOpKSWZhqHUlIBFyEIMg2U8CWU91VTtDI3vxZ42i5rHu3MjRvAnIRpI0rOl6Jw0s909n1UbWl73QuLGgXuL2980AabwFhv8AB9f6HU9C9BEKEtHxj1I95XL+D670Op6F6qtv2fLBVYs0b4X7Q12LI0sdil5uNx5UEJVeF/KF1s7cu4xXKq8LyBdbO3LuMUHaSPLeM6GvXW5BaDnVLV2yyYou+By+r4INDudfRCdIWXhLyzht9BIeL8m9vrpcBwr4r1pruW2PDqd2fAFoOCu75WrP1f8ABXd8rVq9Sn2Zu5OI73wq26TKrJZgvfJxD+4E9OxbXEX9iz3nLcIX39SIU8TKz4A4JvtSsZCCWR3GSd4zsibdjEcJJAHCU1n2ObTDrhQVRGkQPu6lrWwJgvU0prH1dPJTucII4ttYWOLQXufdfvX4nsQalZFkQ0kLIadgiijFzWt9rid9xzknKU9QhAIQhAzQhCB0zMNQ6kpfGZhqHUvqAQhCAQhCAWQ7Lux1V1dWyqpWbeDA2B8QLWvYWvc4PykAtONdpFy15CDx3hBYs9JU7XUxuhkxGOxHFpOKb7jkJG8mdNtjQbmXgm++9erLd2OrPrptuqqcSylrWY+2TN71t9wua4DfKZt2I7JGakHTVH1oPMm2y+b9qNtl837V6d7k1leiDpqj60dyayvRB01R9aDzFtsvm/ajbZfN+1ene5NZXog6ao+tHcmsr0QdNUfWg8xbbL5v2o22XzftXp3uTWV6IOmqPrR3JrK9EHTVH1oPMW2y+b9q0XA2UuuJaWElt7TnyLV+5LZXog6ao+tPqTACgi8HTht2b7SU5tbkGO4M7F9oOqAJYHU8bt1K8sLWgSNccgN5NwyBegwgBCAQhCAQhCAQhCBmhfbkIENzDUOpKQhAIQhAIQhAIQhAIQhAIQhAIQhAIQhAIQhAIQhAIQhAIQhAIQhA0QhCD//Z"/>
          <p:cNvSpPr>
            <a:spLocks noChangeAspect="1" noChangeArrowheads="1"/>
          </p:cNvSpPr>
          <p:nvPr/>
        </p:nvSpPr>
        <p:spPr bwMode="auto">
          <a:xfrm>
            <a:off x="63500" y="-1109663"/>
            <a:ext cx="1990725"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3256" name="AutoShape 2" descr="data:image/jpeg;base64,/9j/4AAQSkZJRgABAQAAAQABAAD/2wCEAAkGBggGEQkIBwgQFBIUGRMaGRYVFhoWGxIWFxUhGxscFRojJzIfIxokJRwWKzsgIzMqLTgsHB4xNTAqOSYsLCwBCQoKDgwOGA8PGTUkHiQ0KzU1NDUvNTMpLDUvLTApMTI0LSoqNTIyNDI0NDY0NS80LCkyMDQuNSkwKiwqKSwpLP/AABEIALcBEwMBIgACEQEDEQH/xAAcAAEAAgMBAQEAAAAAAAAAAAAABAYBBQcDCAL/xABGEAABAgQBBQwGCQMEAwEAAAABAAIDBAURIQYSMVOSExQVFhdBUVRVodHSByIzYbKzIzQ1cnSBgoORMkJxQ1JzwWKx4UT/xAAbAQEAAQUBAAAAAAAAAAAAAAAAAwEEBQYHAv/EADYRAAECAgcFBgcAAgMAAAAAAAEAAgMEERQhUVKR0QUSFTGhFjJBU3GxEyIzNGFygcHwBkKC/9oADAMBAAIRAxEAPwChyMjKuhS7nS7CS1v9o6F7bwlOrQ9kJT/ZS33GfCpC11znbxtXZYECF8JnyDkPAXKPvCU6tD2Qm8JTq0PZCkIvO+69T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UfeEp1aHshN4SnVoeyFIRN916VeFgGQVSq4EGNGZCFgM3AYAeqOZFmue3j/AKfhCws3CPyN9AuXTzQJmKAP+zvcqy0/2Ut9xnwqQo9P9lLfcZ8KkLCP7xXUZf6TPQeyIiLyp0RERERERERERERERERERERERERERERERERERERERERERERERERERERERERERFU657eP+n4QsLNc9vH/AE/CFhZ2F3G+gXKZ/wC6i/s73KstP9lLfcZ8KkLqeTGRVCmZKlRo0gC50GCSc5+JMME862fEPJ7s5u2/zLSYu24DXuG6eZu1W2wv+RSzYbWlrrALtVxlF2biHk92c3bf5k4h5PdnN23+ZR8cgYT01UnaSWwuyGq4yi7NxDye7Obtv8ycQ8nuzm7b/MnHIGE9NU7SS2F2Q1XGUXZuIeT3Zzdt/mTiHk92c3bf5k45AwnpqnaSWwuyGq4yi7NxDye7Obtv8ycQ8nuzm7b/ADJxyBhPTVO0kthdkNVxlF2biHk92c3bf5k4h5PdnN23+ZOOQMJ6ap2klsLshquMouzcQ8nuzm7b/MnEPJ7s5u2/zJxyBhPTVO0kthdkNVxlF2biHk92c3bf5k4h5PdnN23+ZOOQMJ6ap2klsLshquMouzcQ8nuzm7b/ADJxDye7Obtv8yccgYT01TtJLYXZDVcZRdm4h5PdnN23+ZOIeT3Zzdt/mTjkDCemqdpJbC7IarjKLs3EPJ7s5u2/zJxDye7Obtv8yccgYT01TtJLYXZDVcZRdm4h5PdnN23+ZOIeT3Zzdt/mTjkDCemqdpJbC7IarjKLs3EPJ7s5u2/zJxDye7Obtv8AMnHIGE9NU7SS2F2Q1XGUXZuIeT3Zzdt/mTiHk92c3bf5k45AwnpqnaSWwuyGq4yi7NxDye7Obtv8ycQ8nuzm7b/MnHIGE9NU7SS2F2Q1XGUXZuIeT3Zzdt/mTiHk92c3bf5k45AwnpqnaSWwuyGq4yi7NxDye7Obtv8AMnEPJ7s5u2/zJxyBhPTVO0kthdkNV821z28f9PwhYVl9ItKk6fUqjLSsENY3crC5NrwWk6TfSSi3OWjtfBY8eIB6LRZqZbEjxHgWEk5ld3yR+oUb8PL/ACgtstTkj9Qo34eX+UFtlySY+q/1PuqDkiIihVURERERFGqNSlKUwzE9Haxvv5za9mjSTgcB0L01pcQ1opKopKw94hhz3XsMcAT/AABiqtN5fQIDWuh0ubJec2GXMDGRHG9rOvowv04jDFfupHK7cJmNHkpZkPMeXWed0aLG5GNgQMefG+Cy8HYk5EtLKB+VGYjQt/IzrJ9oiw2uA94t/HT+X+OYqQqdk3Er05Cix6HKwDCL3e2fiC0ZhDc2w0tabWAxOK9hlzvF8SQrFOjtmWaWQ257S0i4cHXtb3E/4upp3YcxCiOMJtLKTRfQqMigi3mrWi19Gr0hX2OjU+PnZps4EFrmG17OacQVsFg3w3Q3FrxQRepQaUREXhVREREREREREREREREREREREREREREREREREREXz76UvtWqfs/IYsLPpS+1ap+z8hiwurSH2sL9W+wVi7vFdtyR+oUb8PL/ACgtstTkj9Qo34eX+UFtly+Y+q/1Pur0ckREUKqiIiIiqOW9UiUiNSJrejorGGM4sF7EgMAzsCLWc7SOlW5eMzKwpoARG4jQcLtPS336FdyUzVo7YtFNGlCCikbwpF165dVcta5leZeVgQYLCyIyIwtHs3M0OLiTYC+nCyxAm8r8oIzpSJNRyRml7XEsYGnH1m4AtI5ucLeTmTc02NNuhRiwG2cQYcGG6GRg0jnb6pvcYG+DtKisprXmdmG7qx97jNfFe51hYNhuDgLWP99jo5lt79qRIrSQ7mOuY/31WyV3Z7KRChgFwo7pNB/JNF/Onw5rVTMSvZJxGwKTORdye47mYY9WMb3uG4gu9YC4GNk4zZTZOzAqM7EJixWNBEVrTdjXGwIFi0/we5TolK3bfE+6BHziRZjM9roYBac6HbPbp/3O/jSpE1Sm1BsCOxsVrbtcGua2MDFcQHGM0WcHPsAQb4lembRitAJNI8T+f4bMvSxGTezh8ODEYPlFtLedlAtFNOopssUjJquQsoKlwk2VEJzpfMeBoiRREziQefC2Bx0+8m+rW0+lNhthiPBhtDc0hjBZrXDEutoLr8/NYW6Tslqm0putxviULXovw/iOMIUNpsFyIiLHLwiIiIiIiIiIiIiIiIiIiIiIiIiIiIiIiIiIiIvn30pfatU/Z+QxYWfSl9q1T9n5DFhdWkPtYX6t9grF3eK7bkj9Qo34eX+UFtlqckfqFG/Dy/ygtsuXzH1X+p91ejkiIihVUUeozDpSFHjs0tBOi+j3XF/8XCkKNUgDBmgR/Y/4SvbO8KVQrWRqzMwmucGm/NeERcnAC+fzmygekKtz1EhSkSnx8xznkE2BuMwnnCtdYkJGBCD2y8NpD4OOaB/qtVE9KkRj4EhmPB+kOg3/ANMrZY+zWyk7CguodTbys8dFd7KAjTLA4UilaOQmcpspHQ3vmGgBsTNfFhtDHAj1mg5tiSAT+k9CrdWp03LPO+mOZfOsQ3NDwDpaCNH+F0zJCTgx5KmvdFjkDdzbAtBILCLWvb+oj3k9ICrPpEa2G+msbEim0LRE0gA2uf8AyNjf8ldS0wawYbWgC0cridFtklMQ646BDYGi0WCjlTd/FY4/o+yPkIkKVmatMNilpeG7o24a1ucSbMwwBONtBtoXs2q5OSUwyVl55zxCbcPGa8tJBziz1Dn2bpIJNr2BsV+vSC2SbFlBLMmeEHBjoL4Rzg0tJAaQXWAd62gc18cQadQqXNTNQiQK3HMvHcyIRnsAz3OYWgcwAIJxHRhit1iyUGK35mjILXmQTNQPiRorrATQTTbeBbZ+V0unVCXqQgTNPmoj4TxGAL2htyxzRcYA2xOlRnVaYzozLH1XOGEIu0HDHPxwI/lSKbMwYkvQ4kMNY0wHYCwAI3MEDm0gqfTZWTm4k0+JBhuP0eNgeYrS5rZkONtN0vDAaN0HlZksNEO5vUCwEhRKVORJ1sSJEGAcQDm5twAL3FziDnD8lNXhKQ2wg9kNoAD4uAwt9I5e61OZZ8OM9lxIysXoGkIiIoF6REREREREREREREREREREREREREREREREXz76UvtWqfs/IYsLPpS+1ap+z8hiwurSH2sL9W+wVi7vFdtyR+oUb8PL/KC2y1OSP1Cjfh5f5QW2XL5j6r/U+6vRyRERQqqKmekarzFLFPDXvEFxfuoac0va3Nu3O0i4ztBCua0eV9Vp9Nl4rai0OEQOa1maHZxt0HCwwxV5Iu3Zhh3d63kryRcWx2kM3vx/P8c1oqpkZN06XjVGs1KEwYNd6r45zYkZv9Ti4Yi9rgXtz6CKxljk0afuVVZOQojIz3EbmzMaM5pd6ouRm/n0KzVyvV/LqC+VkKTuUq90O8SJ/d9IM31tFr5uDQf8qVVcnYMtIS8jOWeYMOO4EXb64huIIsea/Ot12nNNgRoYY40HmKOfO21ZyDNx5csMw8bxda0UGgWXcjT+V65PVqiUWVlZVtUhEgXILgCC85xH5En+Fp6xTYeX02+JJzBEvAaGF7cd0cbuIYegX09IUSQoVOivpLHyoIfKve7E+s8A46VK9HUyJBkSSjYOed0bzbox2BzekgghW2zpWE6MXw7Ylpt5Gnws9DRy55Ws+2qtiTUBzt/+WUkgnof5atxNT9bo5hS8zOiK2N6sGLEY0Ol5gghlzmnBwLhci+OkDTWcqMnZ6nb0rVWfDdMR3sO4iGSzBoLt0997XAwxdbQt5lvUwd6yMnEO6mI1zQ0Z5YId3F2aAThbRbmK8IOU9Tn3QpfjE+7mlxLpWCQ1nS/D1bWNwcLWN8bLY+IiXaBMA0m2gA2C42nwUGzGxnQxGYABbTYRSL/laQB/Byp8SVvMuckn13geWhRocIQmxr2Z6o9mPUbzDDQoVDyXgVcRpqnTss/cyGZzYBax7m2cQbOv/s9ZukEgYLwotXqlXnZ6mVGf3RrIMQA5jG5rnOYD/SBeyiUSNlJkAJmHDp4mJYPu4svcOLGkm49YYZv9QIWPhTjI886knd3QQKOt6lhw5mHCMu2KN8UECwBwdabXDnyssUnJeoTbJ+bpMMv3KE14eHvMS0RjrFwccbE3wFsOa6u6r2SmUdNre+RJw8yIXPe9pABdnPJzrjTpAv8A/FYVpG1nh02+htH+fz/VYTxcYoD2bpAAIvNHP+oiIsWrJERERERERERERERERERERERERERERERERfPvpS+1ap+z8hiws+lL7Vqn7PyGLC6tIfawv1b7BWLu8V23JH6hRvw8v8oLbLU5I/UKN+Hl/lBbZcvmPqv9T7q9HJERFCqoqzl/QolalgZYDdIZzhe1rEWdf3Wx/JWZajKmrSdKl4pnJ2HCz/VDnnpwOaNJIFzYY4K5lXPbGYYfOlSQozoDxEbzCsNXa1sENaBYOg4dH0rVXcpvYx/+KZ+UVV5zLym5rgcp4BIN83NmL3Y4GxBeQMQBiFZ6qWVqVizFKiNi5zIoYWOBEQOYWmx0X/7Flse2pkTExCihpaOVooUMp8rxSfEKs0z2lD/BRP8A0VGkqdLVRuSEtOQs5hbN3FyPfpGPQpNNwi0Vp0iTiAjoIuCD7x0L8U2JvKFkxUIsN5hQYc257mi+aCQBf/JIH5qINe51EPvW0ZRFtkaI1jXPJoABt/8AMVVSmy8mBLOvFEQxIguwB7ic0Wbjjm4jp0nDp3ta3P6cTQdDvcOMBoiZw3R1i/1rN9bPGaDbSM7ABa6WiQYLYsKVe5ge+LuMWK2wLSGggG+aH2Fjp06Rde4YJHcIs/Fh7mIDmPaS1+eXF5syxBI9Zpz2k2JIvpAyMdrhE+bmMz42f6f4si7diuZGY40CmgYqbeVHh0POhb/I0QxUaxuWjN5tA9YYNwHqjmNhhZdCov8A+3/kHyWKiZEyUSA6qV+eZuUOLcsz7NzYYJcXHmDbZunmaebFRzl5SGPmnQ8p5doL3G30xFm2aLFjw04NBw6VbSMcQZ50XdLgGgWCm2gXLTtrkPjndOEZNAK2+TtCiSU3W6jFZYRIjwy1rFmeSdGN7gYYaOdWVaDJWvyVVEeXl6jDivY5xObnB2a4g3LXEvAuSLnoW/Wv7RiPizL3vFFJ9LPBQxIzoxDnXAZChERFYKNERERERERERERERERERERERERERERERERfPvpS+1ap+z8hiws+lL7Vqn7PyGLC6tIfawv1b7BWLu8V23JH6hRvw8v8oLbKiZN+kGiyknS5eK+JnMgwWn1DpbDAK2PKTQtZF2CudR5KYMVxDDzPh+Vm27Omi0EQzkrUiqvKTQtZF2CnKTQtZF2CoqjM+WclXhs35RyVqWgyuyXdlQyWhNmhDzHF1y1zr3bbAB7Rf72cPconKTQtZF2CnKTQtZF2CpIUtNwnh7GEEfhDsyaNnwjkq230LBr3RBWRz/6JubgD1rRM3m/tDT/AV9yepTqHLStPdFDzDBGcA4XxJ0Oc48/OT/0tNyk0LWRdgpyk0LWRdgq5mDtCZaGxQSB+NAvI2XNDlCORVgjU2WjO3fcgIliM8AXseY8xHuNwoNTydZUYUOTzwxrA4N3MbnYO0hzWkMIPRm/wtbyk0LWRdgpyk0LWRdgqss7aMt9IEfyn3CRNlTMRu4+E4j0KkUzJCFIsEGO9sYWtmxWl0Np53Mh3DQSec3PvUiUyQo8o8TLZGHnjEYYNP/i0/wDdz71r+UmhayLsFOUmhayLsFSR4+1I7d2JTR6UewC9QdmzkBnw4cNwbdbQrFUJUzsKZlmvzS9j23xwzmkXwIPPzEH3jSubxfQoYmY7hltxh7FxGOm30tyfvFw0YYKzcpNC1kXYKcpNC1kXYKhluISoIgtIp/GoXl2y5p3OEcljJHId2S0WYmDPiIHtDQMwsIsb42cWdP8AS1unnVrVV5SaFrIuwU5SaFrIuwVDGgTkd+/EYSfTRVGzJoWCEclakVV5SaFrIuwU5SaFrIuwVDUZnyzkq8Nm/KOStSKq8pNC1kXYKcpNC1kXYKVGZ8s5Jw2b8o5K1Iqryk0LWRdgpyk0LWRdgpUZnyzknDZvyjkrUiqvKTQtZF2CnKTQtZF2ClRmfLOScNm/KOStSKq8pNC1kXYKcpNC1kXYKVGZ8s5Jw2b8o5K1Iqryk0LWRdgpyk0LWRdgpUZnyzknDZvyjkrUiqvKTQtZF2CnKTQtZF2ClRmfLOScNm/KOStSKq8pNC1kXYKcpNC1kXYKVGZ8s5Jw2b8o5K1Iqryk0LWRdgpyk0LWRdgpUZnyzknDZvyjkuT+lL7Vqn7PyGLCg+kGtStUqNQm5YuzXbla4scITQcPyKLpskxzZaECLd1vsFhokN7XuaRaCV6U/wBlLfcZ8KkKPT/ZS33GfCpCs394rscv9JnoPZERF5U6IiIiIiIiIiIiIiIiIiIiIiIiIiIiIiIiIiIiIiIiIiIiIiIiIiIiIiIiIiIiqdc9vH/T8IWFmue3j/p+ELCzsLuN9AuUz/3UX9ne5Vlp/spb7jPhUhR6f7KW+4z4VIWEf3iuny/0meg9kREXlToiIiIiIiIiIiIiIiIiIiIiIiIiIiIiIiIiIiIiIiIiIiIiIiIiIiIiIiIiIiKp1z28f9PwhYWa57eP+n4QsLOwu430C5TP/dRf2d7lbySqUqyHAa6LiGt5j0f4XtwrKa3uPgiKydLtJK2WFtqO1jQAOQ8DqnCspre4+CcKymt7j4IipVmq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U4VlNb3HwThWU1vcfBESrNTjcxcMjqnCspre4+CcKymt7j4IiVZqcbmLhkdVWqvHhxo0Z7HXBzen/AGhERZFjQGgLS5mO58Z7j4knqv/Z"/>
          <p:cNvSpPr>
            <a:spLocks noChangeAspect="1" noChangeArrowheads="1"/>
          </p:cNvSpPr>
          <p:nvPr/>
        </p:nvSpPr>
        <p:spPr bwMode="auto">
          <a:xfrm>
            <a:off x="63500" y="-8429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53257" name="Picture 2" descr="http://www.google.com/url?source=imgres&amp;ct=img&amp;q=http://www.easyvectors.com/assets/images/vectors/afbig/a0913080c97c7bd236c0b35b46bfeec9-grapes-vine-clip-art.jpg&amp;sa=X&amp;ei=RYlHUNvEB4Le8wTAvIH4Cg&amp;ved=0CAQQ8wc&amp;usg=AFQjCNGGORglmrqcUr9tKMjZdqoPW9NS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51816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84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2286000" y="2895600"/>
            <a:ext cx="6172200" cy="2054225"/>
          </a:xfrm>
        </p:spPr>
        <p:txBody>
          <a:bodyPr wrap="square" lIns="91440" tIns="45720" rIns="91440" bIns="45720" numCol="1" anchorCtr="0" compatLnSpc="1">
            <a:prstTxWarp prst="textNoShape">
              <a:avLst/>
            </a:prstTxWarp>
          </a:bodyPr>
          <a:lstStyle/>
          <a:p>
            <a:pPr eaLnBrk="1" hangingPunct="1"/>
            <a:r>
              <a:rPr lang="en-US" cap="none" smtClean="0"/>
              <a:t>PARTNER GAME!</a:t>
            </a:r>
          </a:p>
        </p:txBody>
      </p:sp>
      <p:sp>
        <p:nvSpPr>
          <p:cNvPr id="12291" name="Text Placeholder 2"/>
          <p:cNvSpPr>
            <a:spLocks noGrp="1"/>
          </p:cNvSpPr>
          <p:nvPr>
            <p:ph type="body" idx="1"/>
          </p:nvPr>
        </p:nvSpPr>
        <p:spPr/>
        <p:txBody>
          <a:bodyPr/>
          <a:lstStyle/>
          <a:p>
            <a:pPr eaLnBrk="1" hangingPunct="1"/>
            <a:r>
              <a:rPr lang="en-US" smtClean="0"/>
              <a:t>We will be playing hangman with partners.</a:t>
            </a:r>
          </a:p>
          <a:p>
            <a:pPr eaLnBrk="1" hangingPunct="1"/>
            <a:r>
              <a:rPr lang="en-US" smtClean="0"/>
              <a:t>When I say “go”, find a partner.</a:t>
            </a:r>
          </a:p>
          <a:p>
            <a:pPr eaLnBrk="1" hangingPunct="1"/>
            <a:r>
              <a:rPr lang="en-US" smtClean="0"/>
              <a:t>You will take turns spelling words out loud in Spanish and trying to guess your partner’s words.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cap="none" smtClean="0"/>
              <a:t>VÁMONOS</a:t>
            </a:r>
          </a:p>
        </p:txBody>
      </p:sp>
      <p:sp>
        <p:nvSpPr>
          <p:cNvPr id="9219" name="Content Placeholder 2"/>
          <p:cNvSpPr>
            <a:spLocks noGrp="1"/>
          </p:cNvSpPr>
          <p:nvPr>
            <p:ph sz="quarter" idx="1"/>
          </p:nvPr>
        </p:nvSpPr>
        <p:spPr>
          <a:xfrm>
            <a:off x="457200" y="1600200"/>
            <a:ext cx="7467600" cy="4873625"/>
          </a:xfrm>
        </p:spPr>
        <p:txBody>
          <a:bodyPr/>
          <a:lstStyle/>
          <a:p>
            <a:pPr eaLnBrk="1" hangingPunct="1">
              <a:buFont typeface="Wingdings 2" charset="2"/>
              <a:buChar char=""/>
            </a:pPr>
            <a:r>
              <a:rPr lang="en-US" sz="2700" smtClean="0"/>
              <a:t>What is the difference between the Spanish and English “t” sound? How does “t” sound in Spanish?</a:t>
            </a:r>
          </a:p>
          <a:p>
            <a:pPr eaLnBrk="1" hangingPunct="1">
              <a:buFont typeface="Wingdings 2" charset="2"/>
              <a:buChar char=""/>
            </a:pPr>
            <a:endParaRPr lang="en-US" sz="2700" smtClean="0"/>
          </a:p>
          <a:p>
            <a:pPr eaLnBrk="1" hangingPunct="1">
              <a:buFont typeface="Wingdings 2" charset="2"/>
              <a:buChar char=""/>
            </a:pPr>
            <a:endParaRPr lang="en-US" sz="2700" smtClean="0"/>
          </a:p>
          <a:p>
            <a:pPr eaLnBrk="1" hangingPunct="1">
              <a:buFont typeface="Wingdings 2" charset="2"/>
              <a:buChar char=""/>
            </a:pPr>
            <a:r>
              <a:rPr lang="en-US" sz="2700" smtClean="0"/>
              <a:t>The letter “c” is a hard “c” when followed by what vowels?</a:t>
            </a:r>
          </a:p>
          <a:p>
            <a:pPr eaLnBrk="1" hangingPunct="1"/>
            <a:endParaRPr lang="en-US" smtClean="0"/>
          </a:p>
        </p:txBody>
      </p:sp>
      <p:sp>
        <p:nvSpPr>
          <p:cNvPr id="9220" name="TextBox 3"/>
          <p:cNvSpPr txBox="1">
            <a:spLocks noChangeArrowheads="1"/>
          </p:cNvSpPr>
          <p:nvPr/>
        </p:nvSpPr>
        <p:spPr bwMode="auto">
          <a:xfrm>
            <a:off x="471488" y="2879725"/>
            <a:ext cx="7904162" cy="831850"/>
          </a:xfrm>
          <a:prstGeom prst="rect">
            <a:avLst/>
          </a:prstGeom>
          <a:noFill/>
          <a:ln w="9525">
            <a:noFill/>
            <a:miter lim="800000"/>
            <a:headEnd/>
            <a:tailEnd/>
          </a:ln>
        </p:spPr>
        <p:txBody>
          <a:bodyPr>
            <a:spAutoFit/>
          </a:bodyPr>
          <a:lstStyle/>
          <a:p>
            <a:r>
              <a:rPr lang="en-US" sz="2400">
                <a:solidFill>
                  <a:srgbClr val="7152C2"/>
                </a:solidFill>
                <a:latin typeface="Century Schoolbook" charset="0"/>
              </a:rPr>
              <a:t>The Spanish “t” is not sharp and sounds more like the English “d” sound</a:t>
            </a:r>
          </a:p>
        </p:txBody>
      </p:sp>
      <p:sp>
        <p:nvSpPr>
          <p:cNvPr id="5" name="TextBox 4"/>
          <p:cNvSpPr txBox="1"/>
          <p:nvPr/>
        </p:nvSpPr>
        <p:spPr>
          <a:xfrm>
            <a:off x="1173163" y="5008563"/>
            <a:ext cx="2260600" cy="1200150"/>
          </a:xfrm>
          <a:prstGeom prst="rect">
            <a:avLst/>
          </a:prstGeom>
          <a:noFill/>
        </p:spPr>
        <p:txBody>
          <a:bodyPr>
            <a:spAutoFit/>
          </a:bodyPr>
          <a:lstStyle/>
          <a:p>
            <a:pPr fontAlgn="auto">
              <a:spcBef>
                <a:spcPts val="0"/>
              </a:spcBef>
              <a:spcAft>
                <a:spcPts val="0"/>
              </a:spcAft>
              <a:buFont typeface="Arial"/>
              <a:buChar char="•"/>
              <a:defRPr/>
            </a:pPr>
            <a:r>
              <a:rPr lang="en-US" sz="2400" dirty="0">
                <a:solidFill>
                  <a:schemeClr val="tx2">
                    <a:lumMod val="60000"/>
                    <a:lumOff val="40000"/>
                  </a:schemeClr>
                </a:solidFill>
                <a:latin typeface="+mn-lt"/>
                <a:ea typeface="+mn-ea"/>
              </a:rPr>
              <a:t>O</a:t>
            </a:r>
          </a:p>
          <a:p>
            <a:pPr fontAlgn="auto">
              <a:spcBef>
                <a:spcPts val="0"/>
              </a:spcBef>
              <a:spcAft>
                <a:spcPts val="0"/>
              </a:spcAft>
              <a:buFont typeface="Arial"/>
              <a:buChar char="•"/>
              <a:defRPr/>
            </a:pPr>
            <a:r>
              <a:rPr lang="en-US" sz="2400" dirty="0">
                <a:solidFill>
                  <a:schemeClr val="tx2">
                    <a:lumMod val="60000"/>
                    <a:lumOff val="40000"/>
                  </a:schemeClr>
                </a:solidFill>
                <a:latin typeface="+mn-lt"/>
                <a:ea typeface="+mn-ea"/>
              </a:rPr>
              <a:t>A</a:t>
            </a:r>
          </a:p>
          <a:p>
            <a:pPr fontAlgn="auto">
              <a:spcBef>
                <a:spcPts val="0"/>
              </a:spcBef>
              <a:spcAft>
                <a:spcPts val="0"/>
              </a:spcAft>
              <a:buFont typeface="Arial"/>
              <a:buChar char="•"/>
              <a:defRPr/>
            </a:pPr>
            <a:r>
              <a:rPr lang="en-US" sz="2400" dirty="0">
                <a:solidFill>
                  <a:schemeClr val="tx2">
                    <a:lumMod val="60000"/>
                    <a:lumOff val="40000"/>
                  </a:schemeClr>
                </a:solidFill>
                <a:latin typeface="+mn-lt"/>
                <a:ea typeface="+mn-ea"/>
              </a:rPr>
              <a:t>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2286000" y="2895600"/>
            <a:ext cx="6172200" cy="2054225"/>
          </a:xfrm>
        </p:spPr>
        <p:txBody>
          <a:bodyPr wrap="square" lIns="91440" tIns="45720" rIns="91440" bIns="45720" numCol="1" anchorCtr="0" compatLnSpc="1">
            <a:prstTxWarp prst="textNoShape">
              <a:avLst/>
            </a:prstTxWarp>
          </a:bodyPr>
          <a:lstStyle/>
          <a:p>
            <a:pPr eaLnBrk="1" hangingPunct="1"/>
            <a:r>
              <a:rPr lang="en-US" cap="none" smtClean="0"/>
              <a:t>PRONUNCIACIÓN</a:t>
            </a:r>
          </a:p>
        </p:txBody>
      </p:sp>
      <p:sp>
        <p:nvSpPr>
          <p:cNvPr id="13315" name="Text Placeholder 2"/>
          <p:cNvSpPr>
            <a:spLocks noGrp="1"/>
          </p:cNvSpPr>
          <p:nvPr>
            <p:ph type="body" idx="1"/>
          </p:nvPr>
        </p:nvSpPr>
        <p:spPr/>
        <p:txBody>
          <a:bodyPr/>
          <a:lstStyle/>
          <a:p>
            <a:pPr eaLnBrk="1" hangingPunct="1"/>
            <a:r>
              <a:rPr lang="en-US" dirty="0" smtClean="0">
                <a:hlinkClick r:id="rId2"/>
              </a:rPr>
              <a:t>http://srkennedy.podbean.com/</a:t>
            </a:r>
            <a:r>
              <a:rPr lang="en-US" dirty="0" smtClean="0"/>
              <a:t> - Boxes 9-11</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Content Placeholder 5" descr="UpdatedSpanishSounds.pdf"/>
          <p:cNvPicPr>
            <a:picLocks noGrp="1" noChangeAspect="1"/>
          </p:cNvPicPr>
          <p:nvPr>
            <p:ph sz="quarter" idx="1"/>
          </p:nvPr>
        </p:nvPicPr>
        <p:blipFill>
          <a:blip r:embed="rId2"/>
          <a:srcRect l="-49146" r="-49146"/>
          <a:stretch>
            <a:fillRect/>
          </a:stretch>
        </p:blipFill>
        <p:spPr>
          <a:xfrm>
            <a:off x="-3987800" y="-7242175"/>
            <a:ext cx="21607463" cy="14100175"/>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5" descr="UpdatedSpanishSounds.pdf"/>
          <p:cNvPicPr>
            <a:picLocks noGrp="1" noChangeAspect="1"/>
          </p:cNvPicPr>
          <p:nvPr>
            <p:ph sz="quarter" idx="1"/>
          </p:nvPr>
        </p:nvPicPr>
        <p:blipFill>
          <a:blip r:embed="rId2"/>
          <a:srcRect l="-49146" r="-49146"/>
          <a:stretch>
            <a:fillRect/>
          </a:stretch>
        </p:blipFill>
        <p:spPr>
          <a:xfrm>
            <a:off x="-6224588" y="-838200"/>
            <a:ext cx="21609051" cy="141001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Cancion</a:t>
            </a:r>
            <a:r>
              <a:rPr lang="en-US" dirty="0" smtClean="0"/>
              <a:t>: La Mar </a:t>
            </a:r>
            <a:r>
              <a:rPr lang="en-US" dirty="0" err="1" smtClean="0"/>
              <a:t>estaba</a:t>
            </a:r>
            <a:r>
              <a:rPr lang="en-US" dirty="0" smtClean="0"/>
              <a:t> </a:t>
            </a:r>
            <a:r>
              <a:rPr lang="en-US" smtClean="0"/>
              <a:t>serena</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68207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p:txBody>
          <a:bodyPr wrap="square" lIns="91440" tIns="45720" rIns="91440" bIns="45720" numCol="1" anchorCtr="0" compatLnSpc="1">
            <a:prstTxWarp prst="textNoShape">
              <a:avLst/>
            </a:prstTxWarp>
            <a:normAutofit/>
          </a:bodyPr>
          <a:lstStyle/>
          <a:p>
            <a:pPr algn="ctr" eaLnBrk="1" hangingPunct="1"/>
            <a:r>
              <a:rPr lang="en-US" sz="6000" b="1" cap="none" dirty="0" smtClean="0">
                <a:solidFill>
                  <a:srgbClr val="FF0000"/>
                </a:solidFill>
              </a:rPr>
              <a:t>TAREA</a:t>
            </a:r>
          </a:p>
        </p:txBody>
      </p:sp>
      <p:sp>
        <p:nvSpPr>
          <p:cNvPr id="16387" name="Content Placeholder 2"/>
          <p:cNvSpPr>
            <a:spLocks noGrp="1"/>
          </p:cNvSpPr>
          <p:nvPr>
            <p:ph sz="quarter" idx="1"/>
          </p:nvPr>
        </p:nvSpPr>
        <p:spPr>
          <a:xfrm>
            <a:off x="457200" y="1600200"/>
            <a:ext cx="7467600" cy="4873625"/>
          </a:xfrm>
        </p:spPr>
        <p:txBody>
          <a:bodyPr/>
          <a:lstStyle/>
          <a:p>
            <a:pPr eaLnBrk="1" hangingPunct="1"/>
            <a:r>
              <a:rPr lang="en-US" dirty="0" smtClean="0"/>
              <a:t>Practice the alphabet for your </a:t>
            </a:r>
            <a:r>
              <a:rPr lang="en-US" b="1" dirty="0" smtClean="0">
                <a:solidFill>
                  <a:srgbClr val="FF0000"/>
                </a:solidFill>
              </a:rPr>
              <a:t>SPELLING TEST next class!  Use the video (Spelling Practice on the web page)</a:t>
            </a:r>
          </a:p>
          <a:p>
            <a:pPr eaLnBrk="1" hangingPunct="1"/>
            <a:r>
              <a:rPr lang="en-US" dirty="0" smtClean="0"/>
              <a:t>Remember, your </a:t>
            </a:r>
            <a:r>
              <a:rPr lang="en-US" dirty="0" err="1" smtClean="0"/>
              <a:t>carpeta</a:t>
            </a:r>
            <a:r>
              <a:rPr lang="en-US" dirty="0" smtClean="0"/>
              <a:t> and your homework log are also due NEXT CLASS!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0" y="39688"/>
            <a:ext cx="6172200" cy="2054225"/>
          </a:xfrm>
        </p:spPr>
        <p:txBody>
          <a:bodyPr/>
          <a:lstStyle/>
          <a:p>
            <a:pPr eaLnBrk="1" hangingPunct="1">
              <a:defRPr/>
            </a:pPr>
            <a:r>
              <a:rPr lang="en-US" sz="4000" u="sng" dirty="0" smtClean="0">
                <a:ea typeface="ＭＳ Ｐゴシック" charset="0"/>
                <a:cs typeface="ＭＳ Ｐゴシック" charset="0"/>
              </a:rPr>
              <a:t>Exit Ticket / Quiz</a:t>
            </a:r>
            <a:endParaRPr lang="en-US" sz="4000" u="sng" dirty="0">
              <a:ea typeface="ＭＳ Ｐゴシック" charset="0"/>
              <a:cs typeface="ＭＳ Ｐゴシック" charset="0"/>
            </a:endParaRPr>
          </a:p>
        </p:txBody>
      </p:sp>
      <p:sp>
        <p:nvSpPr>
          <p:cNvPr id="35843" name="Text Placeholder 2"/>
          <p:cNvSpPr>
            <a:spLocks noGrp="1"/>
          </p:cNvSpPr>
          <p:nvPr>
            <p:ph type="body" idx="1"/>
          </p:nvPr>
        </p:nvSpPr>
        <p:spPr>
          <a:xfrm>
            <a:off x="2286000" y="2093913"/>
            <a:ext cx="6172200" cy="4287837"/>
          </a:xfrm>
        </p:spPr>
        <p:txBody>
          <a:bodyPr/>
          <a:lstStyle/>
          <a:p>
            <a:pPr eaLnBrk="1" hangingPunct="1"/>
            <a:r>
              <a:rPr lang="en-US" sz="2800" i="1" smtClean="0">
                <a:ea typeface="MS PGothic" panose="020B0600070205080204" pitchFamily="34" charset="-128"/>
              </a:rPr>
              <a:t>Escucha </a:t>
            </a:r>
            <a:r>
              <a:rPr lang="en-US" sz="2800" smtClean="0">
                <a:ea typeface="MS PGothic" panose="020B0600070205080204" pitchFamily="34" charset="-128"/>
              </a:rPr>
              <a:t>while I say a word twice. The first time, write down the word, the second time, check your work!</a:t>
            </a:r>
          </a:p>
          <a:p>
            <a:pPr eaLnBrk="1" hangingPunct="1"/>
            <a:endParaRPr lang="en-US" sz="2800" i="1" u="sng" smtClean="0">
              <a:ea typeface="MS PGothic" panose="020B0600070205080204" pitchFamily="34" charset="-128"/>
            </a:endParaRPr>
          </a:p>
          <a:p>
            <a:pPr eaLnBrk="1" hangingPunct="1"/>
            <a:r>
              <a:rPr lang="en-US" sz="2800" i="1" u="sng" smtClean="0">
                <a:ea typeface="MS PGothic" panose="020B0600070205080204" pitchFamily="34" charset="-128"/>
              </a:rPr>
              <a:t>SI, SE PUEDE </a:t>
            </a:r>
          </a:p>
          <a:p>
            <a:pPr eaLnBrk="1" hangingPunct="1"/>
            <a:endParaRPr lang="en-US" sz="2800" i="1" u="sng" smtClean="0">
              <a:ea typeface="MS PGothic" panose="020B0600070205080204" pitchFamily="34" charset="-128"/>
            </a:endParaRPr>
          </a:p>
        </p:txBody>
      </p:sp>
    </p:spTree>
    <p:extLst>
      <p:ext uri="{BB962C8B-B14F-4D97-AF65-F5344CB8AC3E}">
        <p14:creationId xmlns:p14="http://schemas.microsoft.com/office/powerpoint/2010/main" val="2275649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1"/>
          <p:cNvGraphicFramePr>
            <a:graphicFrameLocks noChangeAspect="1"/>
          </p:cNvGraphicFramePr>
          <p:nvPr/>
        </p:nvGraphicFramePr>
        <p:xfrm>
          <a:off x="152400" y="1150938"/>
          <a:ext cx="8972550" cy="5097462"/>
        </p:xfrm>
        <a:graphic>
          <a:graphicData uri="http://schemas.openxmlformats.org/presentationml/2006/ole">
            <mc:AlternateContent xmlns:mc="http://schemas.openxmlformats.org/markup-compatibility/2006">
              <mc:Choice xmlns:v="urn:schemas-microsoft-com:vml" Requires="v">
                <p:oleObj spid="_x0000_s1029" name="Document" r:id="rId4" imgW="6997442" imgH="3974954" progId="Word.Document.12">
                  <p:embed/>
                </p:oleObj>
              </mc:Choice>
              <mc:Fallback>
                <p:oleObj name="Document" r:id="rId4" imgW="6997442" imgH="3974954"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50938"/>
                        <a:ext cx="897255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9190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858000" cy="2054225"/>
          </a:xfrm>
        </p:spPr>
        <p:txBody>
          <a:bodyPr>
            <a:normAutofit/>
          </a:bodyPr>
          <a:lstStyle/>
          <a:p>
            <a:r>
              <a:rPr lang="en-US" sz="4000" cap="none" dirty="0">
                <a:ea typeface="ＭＳ Ｐゴシック" pitchFamily="-110" charset="-128"/>
                <a:cs typeface="ＭＳ Ｐゴシック" pitchFamily="-110" charset="-128"/>
              </a:rPr>
              <a:t>MOMENTO </a:t>
            </a:r>
            <a:r>
              <a:rPr lang="en-US" sz="4000" cap="none" dirty="0" smtClean="0">
                <a:ea typeface="ＭＳ Ｐゴシック" pitchFamily="-110" charset="-128"/>
                <a:cs typeface="ＭＳ Ｐゴシック" pitchFamily="-110" charset="-128"/>
              </a:rPr>
              <a:t>CULTURAL</a:t>
            </a:r>
            <a:endParaRPr lang="en-US" sz="4000" cap="none" dirty="0">
              <a:ea typeface="ＭＳ Ｐゴシック" pitchFamily="-110" charset="-128"/>
              <a:cs typeface="ＭＳ Ｐゴシック" pitchFamily="-110" charset="-128"/>
            </a:endParaRPr>
          </a:p>
        </p:txBody>
      </p:sp>
      <p:sp>
        <p:nvSpPr>
          <p:cNvPr id="19458" name="Text Placeholder 2"/>
          <p:cNvSpPr>
            <a:spLocks noGrp="1"/>
          </p:cNvSpPr>
          <p:nvPr>
            <p:ph type="body" idx="1"/>
          </p:nvPr>
        </p:nvSpPr>
        <p:spPr>
          <a:xfrm>
            <a:off x="2286000" y="2054225"/>
            <a:ext cx="6858000" cy="4327525"/>
          </a:xfrm>
        </p:spPr>
        <p:txBody>
          <a:bodyPr/>
          <a:lstStyle/>
          <a:p>
            <a:r>
              <a:rPr lang="en-US" sz="2600" dirty="0" smtClean="0">
                <a:ea typeface="ＭＳ Ｐゴシック" pitchFamily="-110" charset="-128"/>
                <a:cs typeface="ＭＳ Ｐゴシック" pitchFamily="-110" charset="-128"/>
              </a:rPr>
              <a:t>A Spanish Tower of PEOPLE!</a:t>
            </a:r>
            <a:endParaRPr lang="en-US" sz="2600" dirty="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150655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631216"/>
          </a:xfrm>
          <a:prstGeom prst="rect">
            <a:avLst/>
          </a:prstGeom>
          <a:solidFill>
            <a:srgbClr val="92D050"/>
          </a:solidFill>
        </p:spPr>
        <p:txBody>
          <a:bodyPr wrap="square" rtlCol="0">
            <a:spAutoFit/>
          </a:bodyPr>
          <a:lstStyle/>
          <a:p>
            <a:r>
              <a:rPr lang="en-US" sz="2000" b="1" dirty="0" smtClean="0">
                <a:latin typeface="+mj-lt"/>
              </a:rPr>
              <a:t>This year, in the beginning of October, the Cataluña region of Spain will host the 25</a:t>
            </a:r>
            <a:r>
              <a:rPr lang="en-US" sz="2000" b="1" baseline="30000" dirty="0" smtClean="0">
                <a:latin typeface="+mj-lt"/>
              </a:rPr>
              <a:t>th</a:t>
            </a:r>
            <a:r>
              <a:rPr lang="en-US" sz="2000" b="1" dirty="0" smtClean="0">
                <a:latin typeface="+mj-lt"/>
              </a:rPr>
              <a:t> Annual Tarragona Castells Competition. This </a:t>
            </a:r>
            <a:r>
              <a:rPr lang="en-US" sz="2000" b="1" dirty="0">
                <a:latin typeface="+mj-lt"/>
              </a:rPr>
              <a:t>is a cultural phenomenon in which groups called "</a:t>
            </a:r>
            <a:r>
              <a:rPr lang="en-US" sz="2000" b="1" dirty="0" err="1">
                <a:latin typeface="+mj-lt"/>
              </a:rPr>
              <a:t>colles</a:t>
            </a:r>
            <a:r>
              <a:rPr lang="en-US" sz="2000" b="1" dirty="0">
                <a:latin typeface="+mj-lt"/>
              </a:rPr>
              <a:t>" compete to build the highest, most unique human towers. It is a true demonstration of community, trust, skill and training.</a:t>
            </a:r>
          </a:p>
        </p:txBody>
      </p:sp>
      <p:sp>
        <p:nvSpPr>
          <p:cNvPr id="3" name="TextBox 2"/>
          <p:cNvSpPr txBox="1"/>
          <p:nvPr/>
        </p:nvSpPr>
        <p:spPr>
          <a:xfrm>
            <a:off x="18588" y="1825050"/>
            <a:ext cx="9144000" cy="1938992"/>
          </a:xfrm>
          <a:prstGeom prst="rect">
            <a:avLst/>
          </a:prstGeom>
          <a:solidFill>
            <a:srgbClr val="00B0F0"/>
          </a:solidFill>
        </p:spPr>
        <p:txBody>
          <a:bodyPr wrap="square" rtlCol="0">
            <a:spAutoFit/>
          </a:bodyPr>
          <a:lstStyle/>
          <a:p>
            <a:r>
              <a:rPr lang="en-US" sz="2000" b="1" dirty="0"/>
              <a:t>The people who participate in these teams are called "</a:t>
            </a:r>
            <a:r>
              <a:rPr lang="en-US" sz="2000" b="1" dirty="0" err="1"/>
              <a:t>castellers</a:t>
            </a:r>
            <a:r>
              <a:rPr lang="en-US" sz="2000" b="1" dirty="0"/>
              <a:t>," and they continually attempt to build the highest, most complex human towers using ever-evolving techniques. The Catalan tradition is believed to have originated from human towers built at the end of the 18th century by dance groups, and it has morphed into an integral part of the Catalan culture.</a:t>
            </a:r>
            <a:endParaRPr lang="en-US" sz="2000" b="1" dirty="0">
              <a:latin typeface="+mj-lt"/>
            </a:endParaRPr>
          </a:p>
        </p:txBody>
      </p:sp>
      <p:sp>
        <p:nvSpPr>
          <p:cNvPr id="4" name="TextBox 3"/>
          <p:cNvSpPr txBox="1"/>
          <p:nvPr/>
        </p:nvSpPr>
        <p:spPr>
          <a:xfrm>
            <a:off x="0" y="4006974"/>
            <a:ext cx="9144000" cy="2862322"/>
          </a:xfrm>
          <a:prstGeom prst="rect">
            <a:avLst/>
          </a:prstGeom>
          <a:solidFill>
            <a:srgbClr val="0070C0"/>
          </a:solidFill>
        </p:spPr>
        <p:txBody>
          <a:bodyPr wrap="square" rtlCol="0">
            <a:spAutoFit/>
          </a:bodyPr>
          <a:lstStyle/>
          <a:p>
            <a:r>
              <a:rPr lang="en-US" sz="2000" b="1" dirty="0"/>
              <a:t>Watch the video and see how the tower builders walk over the supportive crowd just to get to the site. Then, they naturally begin with the big men on the lower tiers and keep constructing upward to the young children on top. Each tier of people climbs up on the shoulders of the lower tiers. </a:t>
            </a:r>
            <a:r>
              <a:rPr lang="en-US" sz="2000" b="1" dirty="0" smtClean="0"/>
              <a:t>May </a:t>
            </a:r>
            <a:r>
              <a:rPr lang="en-US" sz="2000" b="1" dirty="0"/>
              <a:t>all people learn to trust our neighbors as these community members are doing. And may we build new global communities where all members are supported, just as happen each year in Spain with these human towers.</a:t>
            </a:r>
          </a:p>
          <a:p>
            <a:endParaRPr lang="en-US" sz="2000" b="1" dirty="0">
              <a:latin typeface="+mj-lt"/>
            </a:endParaRPr>
          </a:p>
        </p:txBody>
      </p:sp>
    </p:spTree>
    <p:extLst>
      <p:ext uri="{BB962C8B-B14F-4D97-AF65-F5344CB8AC3E}">
        <p14:creationId xmlns:p14="http://schemas.microsoft.com/office/powerpoint/2010/main" val="177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an tower competition: Tarragona Cast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7200" cy="6868116"/>
          </a:xfrm>
          <a:prstGeom prst="rect">
            <a:avLst/>
          </a:prstGeom>
          <a:noFill/>
          <a:ln w="3175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Human tower competition: Tarragona Cast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267076"/>
          </a:xfrm>
          <a:prstGeom prst="rect">
            <a:avLst/>
          </a:prstGeom>
          <a:noFill/>
          <a:ln w="3175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Human tower competition: Tarragona Cast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67076"/>
            <a:ext cx="4876799" cy="3601040"/>
          </a:xfrm>
          <a:prstGeom prst="rect">
            <a:avLst/>
          </a:prstGeom>
          <a:noFill/>
          <a:ln w="317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718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man tower competition: Tarragona Cast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087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050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2286000" y="2895600"/>
            <a:ext cx="6172200" cy="2054225"/>
          </a:xfrm>
        </p:spPr>
        <p:txBody>
          <a:bodyPr wrap="square" lIns="91440" tIns="45720" rIns="91440" bIns="45720" numCol="1" anchorCtr="0" compatLnSpc="1">
            <a:prstTxWarp prst="textNoShape">
              <a:avLst/>
            </a:prstTxWarp>
          </a:bodyPr>
          <a:lstStyle/>
          <a:p>
            <a:pPr eaLnBrk="1" hangingPunct="1"/>
            <a:r>
              <a:rPr lang="en-US" cap="none" smtClean="0"/>
              <a:t>EL ALFABETO</a:t>
            </a:r>
          </a:p>
        </p:txBody>
      </p:sp>
      <p:sp>
        <p:nvSpPr>
          <p:cNvPr id="10243" name="Text Placeholder 2"/>
          <p:cNvSpPr>
            <a:spLocks noGrp="1"/>
          </p:cNvSpPr>
          <p:nvPr>
            <p:ph type="body" idx="1"/>
          </p:nvPr>
        </p:nvSpPr>
        <p:spPr/>
        <p:txBody>
          <a:bodyPr/>
          <a:lstStyle/>
          <a:p>
            <a:pPr eaLnBrk="1" hangingPunct="1"/>
            <a:r>
              <a:rPr lang="en-US" smtClean="0">
                <a:hlinkClick r:id="rId3"/>
              </a:rPr>
              <a:t>http://www.youtube.com/watch?v=JUcu9PUh9_A</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0" y="39688"/>
            <a:ext cx="6172200" cy="2054225"/>
          </a:xfrm>
        </p:spPr>
        <p:txBody>
          <a:bodyPr/>
          <a:lstStyle/>
          <a:p>
            <a:pPr eaLnBrk="1" hangingPunct="1">
              <a:defRPr/>
            </a:pPr>
            <a:r>
              <a:rPr lang="en-US" sz="4000" u="sng" dirty="0" smtClean="0">
                <a:ea typeface="ＭＳ Ｐゴシック" charset="0"/>
                <a:cs typeface="ＭＳ Ｐゴシック" charset="0"/>
              </a:rPr>
              <a:t>IP: LISTENING SPELLING-BEE!!!</a:t>
            </a:r>
            <a:br>
              <a:rPr lang="en-US" sz="4000" u="sng" dirty="0" smtClean="0">
                <a:ea typeface="ＭＳ Ｐゴシック" charset="0"/>
                <a:cs typeface="ＭＳ Ｐゴシック" charset="0"/>
              </a:rPr>
            </a:br>
            <a:r>
              <a:rPr lang="en-US" sz="4000" u="sng" dirty="0" smtClean="0">
                <a:ea typeface="ＭＳ Ｐゴシック" charset="0"/>
                <a:cs typeface="ＭＳ Ｐゴシック" charset="0"/>
              </a:rPr>
              <a:t>Pronunciation Practice</a:t>
            </a:r>
            <a:endParaRPr lang="en-US" sz="4000" u="sng" dirty="0">
              <a:ea typeface="ＭＳ Ｐゴシック" charset="0"/>
              <a:cs typeface="ＭＳ Ｐゴシック" charset="0"/>
            </a:endParaRPr>
          </a:p>
        </p:txBody>
      </p:sp>
      <p:sp>
        <p:nvSpPr>
          <p:cNvPr id="54274" name="Text Placeholder 2"/>
          <p:cNvSpPr>
            <a:spLocks noGrp="1"/>
          </p:cNvSpPr>
          <p:nvPr>
            <p:ph type="body" idx="1"/>
          </p:nvPr>
        </p:nvSpPr>
        <p:spPr>
          <a:xfrm>
            <a:off x="2286000" y="2093913"/>
            <a:ext cx="6172200" cy="4287837"/>
          </a:xfrm>
        </p:spPr>
        <p:txBody>
          <a:bodyPr/>
          <a:lstStyle/>
          <a:p>
            <a:pPr eaLnBrk="1" hangingPunct="1"/>
            <a:r>
              <a:rPr lang="en-US" sz="2800" i="1" dirty="0" err="1" smtClean="0">
                <a:ea typeface="MS PGothic" panose="020B0600070205080204" pitchFamily="34" charset="-128"/>
              </a:rPr>
              <a:t>página</a:t>
            </a:r>
            <a:r>
              <a:rPr lang="en-US" sz="2800" i="1" dirty="0" smtClean="0">
                <a:ea typeface="MS PGothic" panose="020B0600070205080204" pitchFamily="34" charset="-128"/>
              </a:rPr>
              <a:t> 45. </a:t>
            </a:r>
            <a:endParaRPr lang="en-US" sz="2800" dirty="0" smtClean="0">
              <a:ea typeface="MS PGothic" panose="020B0600070205080204" pitchFamily="34" charset="-128"/>
            </a:endParaRPr>
          </a:p>
          <a:p>
            <a:pPr eaLnBrk="1" hangingPunct="1"/>
            <a:r>
              <a:rPr lang="en-US" sz="2800" i="1" dirty="0" err="1" smtClean="0">
                <a:ea typeface="MS PGothic" panose="020B0600070205080204" pitchFamily="34" charset="-128"/>
              </a:rPr>
              <a:t>Escucha</a:t>
            </a:r>
            <a:r>
              <a:rPr lang="en-US" sz="2800" i="1" dirty="0" smtClean="0">
                <a:ea typeface="MS PGothic" panose="020B0600070205080204" pitchFamily="34" charset="-128"/>
              </a:rPr>
              <a:t> </a:t>
            </a:r>
            <a:r>
              <a:rPr lang="en-US" sz="2800" dirty="0" smtClean="0">
                <a:ea typeface="MS PGothic" panose="020B0600070205080204" pitchFamily="34" charset="-128"/>
              </a:rPr>
              <a:t>while I say a word twice.</a:t>
            </a:r>
          </a:p>
          <a:p>
            <a:pPr eaLnBrk="1" hangingPunct="1"/>
            <a:r>
              <a:rPr lang="en-US" sz="2800" dirty="0" smtClean="0"/>
              <a:t>I </a:t>
            </a:r>
            <a:r>
              <a:rPr lang="en-US" sz="2800" dirty="0"/>
              <a:t>will first tell you how many letters are in the word so that you can draw that many blanks.</a:t>
            </a:r>
          </a:p>
          <a:p>
            <a:pPr eaLnBrk="1" hangingPunct="1"/>
            <a:r>
              <a:rPr lang="en-US" sz="2800" dirty="0"/>
              <a:t>Then I will spell the word letter by letter in Spanish</a:t>
            </a:r>
            <a:endParaRPr lang="en-US" sz="2800" i="1" u="sng" dirty="0" smtClean="0">
              <a:ea typeface="MS PGothic" panose="020B0600070205080204" pitchFamily="34" charset="-128"/>
            </a:endParaRPr>
          </a:p>
          <a:p>
            <a:pPr eaLnBrk="1" hangingPunct="1"/>
            <a:endParaRPr lang="en-US" sz="2800" i="1" u="sng" dirty="0" smtClean="0">
              <a:ea typeface="MS PGothic" panose="020B0600070205080204" pitchFamily="34" charset="-128"/>
            </a:endParaRPr>
          </a:p>
          <a:p>
            <a:pPr eaLnBrk="1" hangingPunct="1"/>
            <a:r>
              <a:rPr lang="en-US" sz="2000" dirty="0" smtClean="0">
                <a:ea typeface="MS PGothic" panose="020B0600070205080204" pitchFamily="34" charset="-128"/>
              </a:rPr>
              <a:t>Hot Seat Option: Is anyone CONFIDENT enough to spell their words in front of the whole class???</a:t>
            </a:r>
          </a:p>
        </p:txBody>
      </p:sp>
    </p:spTree>
    <p:extLst>
      <p:ext uri="{BB962C8B-B14F-4D97-AF65-F5344CB8AC3E}">
        <p14:creationId xmlns:p14="http://schemas.microsoft.com/office/powerpoint/2010/main" val="2721032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 y="228600"/>
            <a:ext cx="9220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sz="8800">
                <a:solidFill>
                  <a:schemeClr val="accent1"/>
                </a:solidFill>
                <a:latin typeface="Century Schoolbook" charset="0"/>
              </a:rPr>
              <a:t>LEÓN</a:t>
            </a:r>
          </a:p>
        </p:txBody>
      </p:sp>
      <p:sp>
        <p:nvSpPr>
          <p:cNvPr id="44034" name="AutoShape 4"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63500" y="-11557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4035" name="AutoShape 6" descr="data:image/jpeg;base64,/9j/4AAQSkZJRgABAQAAAQABAAD/2wCEAAkGBhEPEBANEBAQEBEQEhcQFBgQFRcXFRUWFRAXFRUUEhgXHSYeFxkjGhYVHy8gJCcpLSwsFh4yNTAqNSYrLCkBCQoKDgwOGg8PGiwkHyUpKSopMCwwKi8pLSwqKS8pKSw0KSk1KSw0LCwsKSkqKSkpKiksKS8pLSwsLCwsLCwpKf/AABEIAPoAygMBIgACEQEDEQH/xAAcAAEAAQUBAQAAAAAAAAAAAAAABQIDBAYHAQj/xABLEAABAwICBAkHBgwFBQAAAAABAAIDBBEFEgYHITETNUFRYXF0kbMUIjI0coGxQlKhsrTBCCMzQ1Nic4KSotHSF1Rkk8IVFiRE8P/EABsBAQACAwEBAAAAAAAAAAAAAAACBAMFBgEH/8QANBEAAgECAwcCBQMDBQAAAAAAAAECAxEEBXESITEzQVHBodEiMoGx8BVCYRNSkRQWktLx/9oADAMBAAIRAxEAPwDuKIiAIiIAiKiWVrGl7nBrWguJcQAABckk7AEBWobSHSymoA0TPJkkvwcUTTJNJYXPBxt2kbN+wDlKgqrS+oryYcJaGxXLX1s7SYhbYRSxmxndv87YwW3lRU+AYbh7nVNdVZ3yAF5rZGl0zhtu5ts0g2C0diwWFm32oCt2sDFKonyDDowy9s9RJn+oWxX/AFRKSOWyHH9I2bTR0Eg5m+ae/wAod8CsxunDHAGCgxWeO2x0VG8MtyZeELSR1BVDWDRNIZUGeic7cK6CWAfxObk/mQGF/iTiMPrOCyAcroZSR/PGG/zqSpdZfCMEgwvE3NN/OgZDMzYbEZo5TtB6FM0lZHM0SwyMlYdzonBzf4mkhXigIF2tSmbnz0mKR8G3O/PRyea0gkOda4A81208x5l7/iQZHOipcMxKaVoFxLE2nYM18ud8zhlBseQ7ipWWgjcJQ5jSJm5JLj025ctndFiR71cEDQ8yZRnc0NLrbSGlxaCeYF7j+8UBr81FiVd63UNoYDvgoHEyuHzZalwBHSI2i/OsIvdo+5j4S+XDZpWxOgLi+WCWR1g+kzEula47XRbTe7m8q2ypqWRMfLI5rGMaXuc42DWtFySeYBQei+HvxCduMVLXNhYCKCF4sWtcNtXKP0jx6I+S23KboDdwiIgCIiAIiIAiIgCIiAIiIAiK1VVTImPmkcGMjaXuc7c1oFyT7kBZxPFI6ZnCSXNyGMawXfI8+iyNvynGx2cwJNgCRBV9PVVsbo5m0ccLxthliNTcA3AldnY3fbY0Gx3OO9Y00sz3Mqi3LU1LvJ6Rko2U8bml7nyNuPxhZG57xceiyO42uOXiOFSUkTquKeomfCDJK2Z+dszG7XhrPRiflBLeDDRcAEEICAwnQ25fTU9XWYa6PLwsMMgmhMb82WSkM7S6IOLXC4sWlrhbYCdowTQiio3cLFAHTHa6acmWdx5SZX3d7hYdCt0jg/EGOYbtFESSOUSVDTEf5JFsKAWVMkYcC1wDgdhBFwesKpEBq9dq3oJHGWKN1FN+koHmnf7wzzHfvNKg9I8DxKipKqrZjEjxTQyTNbLSU7nOyMLg177C+617Loi1/WDxTiXY5/BcgMVsdTIyOSOoiYHRMcWyQZ/OLASbtlZvJ3KL0nqKynpi9tVGJJJ6eFrmU4GQS1LI3HK+R4fsdu2Kfw38hD+yj8MKF089Vi7bR/bokBcOgNRO5ja/En1dM14kdD5PFE2Us2tbI5m1zM1iW7jYXW6gIiAIiIAiIgCIiAIiIAiIgCwsUxZlOGlwe98jskbIxd73WJs0bBsAJJJAAFyQs1a/P52Iuvt4OjZk6OEqH8Jbr4KL+FAe+XV7vOEdHED8l8kj3DocWsDb9Vx0nerZw+WZzX1crZBG4PZFEwthDmm7XvzEulcDtF7NBAOW4BF7E6x8bWNia10s0ghjDr5Q4tc9zn225WsY91htOW1xe6x62irIIn1PlLJnRNMhi4FrI3ta25awgl7HEDY4ucL8hCArxaN7XU9SxjpDTylzmNtmcx8T435L73DM11uUNIG0hVV2lcJikayOpfIWODWGlqGl7i0gMu6MAXOy5NhvJA2qqqxZjGRPa18pnsImRgF8hLc4tchrRl2kuIAG87lTTYi94mj4J0M8TQckha4HO1xicHMJDmktcOQ3Y7oJAs6FUZa2WRxzEcHRtI3FtJHwTiOjhvKD1ELZlFaKtaKGjyXymnjdc7zmjDi53SSST0kqVQBERAY2I17aeGWpkvkhjfK62/Kxhc63uBXH8eq6/E6KonlqZYxLTufHSUdg0B8RLGTusXyuILbjYOhdJ1gvy4TiR/0c474XD71ptNh0ZiiDmNJbExt9x2MA3japR2b/ABen4icNm/xt/Tf7fczKHWRh8cUUc00lO9sbGls8E7DcMAPyLHdzqJ0y0tpcRphSUb555HzwHNBDOA1rKhjnO4QsAbYAm91njDmc8n+5J/chw5h2HhCOYySEfWWS1L+5/wCF7mTZo/3P/iv+xThOkVTh9VT08tU+spaiVtPaoIdUQPkOWJ+cWMkZdZpzC4uDddPXH9I4mQwRyMaG8HV0suwfNrI9pPLvXYFjls3+ExT2b/Dw/kIiKJEIiIAiIgCIiAIiICBfjs0xe2kjjLGuMfDTuIYXNOV3BMYM0gBBFyWAkGxO9RtHWiKWSSQTzuklZTS1GRjYWvz5I4GNz5msa+Qt2BwDnnM4m5GVo35kDaRwtJRhtNIOfIwZJBztezK8e0QdoKsUXkU9XUCNmaelkY6U+dwYlcwgODc2QygNsXZcw50BVPh8sLWTCSarfDVmqDX5M3BvY+J8MVgB5rJXloO0kWvtFsqt0rhdHIyFs00zmOa2MQStcXEEAPzsAjF97n2AXmJ43HTmzmyPswzP4NoPBxNIDpZLkeaCdwu42dYGxtI3QERPh8cdNTtlm4A0rIw2YPawscyLgy4GQFtiMwLXAgg7li0pdIJG0ZnnlqLB9XO3LG0AENczzWiTKC7KyJuW5OZwuSbemWL01C6ir6ohrIp3xk5M5AkpZTZoAJvnji2jdbeAStPxX8IthdwdBQyzOOwGY5e6OPMSP3ggOv0VI2GKOBgsyJjY29DWNDR9ACvr59qNO9Jq3bG1tGw/NjYz6Zsz+5R02iOK1XrmJyOB5DJLIP4SWt7lWni6MOMl9/sWoYOvP5YP7fc+hK3HqWD8tU08Nv0srGfWIUHV61MIi9LEKc/syZPDBXGKfVPTj8pPM8/qhrfiHKSh1bUDd8cj/akd/wAbKtLM6C4Xf09y1HKsQ+Nl9fa5s2nut7C6nDqykp6h0ks0LomARSgEu2b3NAGy6lWNsAOYW7lzvSTROjgpXvip2Nfmia113EjNOxuy5PISujO3nrVnD4iOIi5RXWxUxOGlh5KMn0vuPERFZKxB6cA/9OqiN7WCQdbJWP8A+Kz4/wAIjCjvjrW9cTPukKx9K481BWt/00p7onH7lD0WA0kkUTzS05zRsd+SZysB5lTxWKWHSbV7l3CYR4ltJ2sbfBr3wZ3pTyx+3DJ/xBUnS62sHl9HEIR+0D4/rtC55JoZQu30sX7oLfqkLDl1c0Dt0LmezI/7yVVWa0uqfoW3k9ZcGvU7VRaUUU/5GspZb/o5o3HuBUndfOM+qimPoTTs68rh9UfFWYdBK+l9TxKSPmAdJF9RxWeOY4eXWxXlluIj+2+jR9Kovnqn0q0novzgq2N5HiOS/vGWQ96mcO/CIkicI8Rw58Z5TCS0+6OX+9W4VYT+VplSdGpT+eLR2xFqWj2tTC6+zYqpkch/N1H4p9+YZvNcfZJW2rIYgiIgNdxuRtLUsq3uDIZo/J5XONmsexxfA55OxrTmmZc8r2DlV+gxCGcOfBJHKA6zjE4O87KPSty2t7rKbWv49TPpzLiMJaQ2K88chID2RBzg+N4BySAF28EOFgbWDgBh1uHurhwjYGPjYZIgXzyROlbmyyRkRtN4nOZucSDlBLVIx4nEYWVDntjjewPvKWsDQReziTYEbt61DRrWpTPgdwMcr2B78mZkgLS5xk4OTKxwu3NbzC+4sbDcog3ndHLMwWiZwcLXAXbd2aSS23K57juG5rGA7bqricVChG73vsW8NhJ4iVluXcv6WvhxaRjXNL6SnJdHe7RNIdhktsJjA81vzruO7KTapKCKEZYo2RjmY0N77b1fRczXxM68m5Pd26HV4fC06EUorf36hERViyERW6hpLHAby0gddlOEVKSi3a749j1Gu6S4iJBHA0Xa+pgaTz/+Qw7OjYt7K5pXxv8AxbmNa58U0c1nuLb8HIHFt7G17WWwQ6fNFhNR1UZ5eDDZm97CHfyr6NissjhLQoQeykt/G76u/wD5/G40meYSp/XUoQbjsrfa/Vm1Itd/7/oeV8rTzOgmv9ReHT+j+SaiTojp5SfpaFR2Jdjnv6U72syaxOLPBOz50Uje+Mhanolimanpo3b+BYGnnswCx6VkVGnbnAiGhndfZedzIh7wC530KFwKjeyOCE2ztAb5pJFxy7VdpZXHFUqixEWlstqT3Wa/N502R4SopTdSLStubVjc0RF83NqEREAVuopmSNySMa9p5HgOHcVcRe3sGr8TVcV1b0c1yxrqd55YvRv0sOzussGgxfGsBsYpTWUbd7H5nsDR+qfOi62m3PdbwivUcfWpcXdfz7mur5dRq8FZ/wAextGgOs6kxhmWP8TUtbmfC83cByujPy29O8coFxfcF806ZYC6iezGKEmCSF7XPybACXWD2jpJylu45t2+/UMO120L4YXy5mSujY57Wi7WvLAXNaSdwNwujoV414bcTmMRQlQm4SOjKH0w4ur+yT+A9TCh9MeLq/sk/gPWcwHFNT7QaGYH/Mu8KNbjJTEbtoWn6nfUpu0u8GNb4uYxkVKtLU6vBScaMdCNRSDowd4Vl1IOQkKi6b6F9VF1MVFedSO6CqDC4chUdlompJ9ShF6QvFEkYtVhrJNpFjzj7+dYD8BPyXg9Yt8LqZRbnCZ7jsJFQp1Hsro7NevD6GaFecNyZBHA5Odnef6L0YHJzs7z/RTiLY/7szHvH/Bk/wBXUIiPAfnP/hH9VIU1EyP0Rt5zvV9Fq8ZnONxkdmtUbXZWS9LX+pinWnPc2ERFqTEEQBVCJx5CvbC5Siuild0BXG0fOe5SUGyDnFGMq44S7q6VlshaOTvVxTVPuQdXsatrEiDcLquqPx2LkMPot9kfBdh1k8V1XVH47FxyH0W9Q+C6HLVak9fCOazR3qrTyz7PUPpjxdX9kn8B6mFD6Y8XV/ZJ/Aetkas4rqd9Sl7S7wo1vi0PU76jL2l3hRrfFzWK50tTqcJyY6BERVy0EREAXhaOYL1F4Cgwt5gvOAbzBXESyPbsteTt5vinkzeb6SrqLzZXYbT7lryZvN9JXvk7eZXETZXYbT7lHAt5gvQwcw7lUi9sjy7CIi9AREQBERAazrI4rqupnjsXG4fRb1D4Lsmsjiuq6meOxcaiPmt6h8FvMu5T18I5/M+atPLPtFQ+mPF1f2SfwHqYUPpjxdX9jn8B62JrDiup31GXtLvBjW+LRNTvqMvaXeDEt7XNYrnS1OpwnJjoERFXLQREQBERAEWVU4ZJExsjwA1+7btFxcX5tixV7KLi7NEYyUleLuERF4SCIiAIiIAiIgCKqOJzr5Wl1tpsCbdapQ8uEREPTWdZHFdV1M8di4zEfNb1D4Ls2sjiuq6meOxcXi9EdQ+C3mXct6+Ec/mfNWnln2oofTLi6v7HP4D1MKH0y4ur+xz/AGd62JrDi2p31GXtLvBiW9rRNTvqMvaXeDEt7XNYrnS1OpwnJjoERS8GEMLASTmIvsO64WKFOU+BlqVY098iIRVSMykt5iR3FUqBkCIiHpemrZHtaxzy5rfRB5OT3qmWmeyxcxzb7swIv1XVzDp2xyxvcLta65/r7t/uU9j+KwvhLGuD3OIItyWN7nm2bPerMKcakJTlLeipOpKnUjCENz4/nqayiIqxbCIiAIiIAiIgM7DcUMGYBodmsd9rEfcsJzrknnN+9eIpObaUXwRBQipOS4sIiKJM1nWRxXVdTPHYuLR7h1D4LtWsfiuq6meOxcUj3DqHwW8y7lvXwjn8z5q08s+1lD6ZcXV/Y5/s71MKG0y4ur+xz/Z3rYmsOL6nfUZe0u8GJb2tE1O+oy9pd4US3tc1iudLU6nCcmOgWVFiUjW5ARYbBcbR1LFRYIyceDLEoqXFAlEReEgiIgCKVdg7BSip4Tzt9tlt9svPdRSnOnKFr9VcxwqRqX2ejsEVTonABxBAO486pUCd7lynizvawmwc4C/NcqXxbCI44s7LgtIG03vc25eVQiuS1L3gBz3OA3XJKywnFRaau3wMM4TlOLjKyXEtoiLEZwiIgCIiAIiIDWtY/FlV1M8di4mw7B1Ltmsfiyq6meOxcSYdg6lvMu5b18I5/M+atPLPthQ2mfF1f2Of7O9TKhtM+La/sc/2d62JrDi+p71GXtLvCiW9rRNTvqMvaXeFEt7XNYrnS1OpwnJjoERFXLQRFnQ4XmaHF1iRcC3xUowcuBCU4w4mCi9e2xIO8Gy8USQREQ9L0tW5zQw2sPuFhdWVXT2ztzejfapPEi3JyX2ZbdfJ0WWVRc05N8DC5qElFLiRKIixGYIiIAiIgCIiAyqGqazNmF781u7asZx2k7tq8ReuTaSIqKTbNa1j8WVXUzx2LiDNw6l2/WPxZVdTPHYuHt3DqW7y7lvXwjQ5nzVp5Z9tqG0z4txDsc/2d6mVDaZ8W4h2Of7O9bE1hxfU76jL2l3hRLe1omp71GXtLvCiW9rmsVzpanU4Tkx0CIirloLMixNzWhtgbCwP9VhopRk48CEoRlxPXOuSTvO1eIiiSCIiHoRZHkJ4Phbjnt0XVhjCSGgXJNgBzr1xa4kVJPgeIsqrwySIBzwLHZsN7HmKxUlFxdmhGSkrxdz2NmYho5TbvWZVYcGNzBxNt9/uWECr01Y94yuOzq+KlFxs7reQkpuSs93UsoiKBlCIiAIiIDWtY3FlV7LPHYuHN3Bdx1jcWVXss8di4Y07FvMu5b18I5/M+atPLPt5Q2mfFuIdjqPs71MqG004txDsdR9netiaw4vqe9Rl7S7wolva0TU96jL2l3hRLe1zWK50tTqcJyY6BERVy0EREAV51HIGCUscGHcbbFZWfJjUjoRTkNygAX5SAdg+gKcFB32n03amObmrbK679DARFk1PB5W5PS5d/Ny+9RSuiTdmkWOENstzbmvsVVPMWPa8b2m+1W0S74ntk1YlMSxrhWcGGFtyCbm+7kCi0RSnUlUd5EKdONNbMQiIoGQIiIAiLKoqLhMxzWt/9t6F7GLk7IjKSirsxUQhF4SNa1jcWVXss8di4WCu6axuLKr2WeOxcKC3mXct6+Ec/mfNWnln3AobTTi3EOx1H2d6mVDaacW4h2Oo+zvWxNYcX1Peoy9pd4US3taJqe9Rl7S7wolva5rFc6Wp1OE5MdAiIq5aKhE4jMAbc9tipUzBVMyDzgLAC3KNnMod5uSRsFzbvWScFFKzMNOo5Npqx4iIsZmCrhizuDRyqheseWkOGwjaitfeeO9txmVeHZG5g69t9/uWEsiornPGU2A6OVY6nUcW/hIU1JL4uIREUDIEVckLm2LmkX5wqEaseJ34BERD0ICiIAiIgNa1jcWVfss8di4Su7axuLKr2WeOxcJynmK3mXct6+Ec/mfNWnln3Crc8DZGujeA5r2lrgdxBFiD7lcRbE1h82zQT6L4hJTzNfJQ1Ds0bxtu0HY5vJwjQbObsvsPzV0PD8RiqI2zQyNkY7cWn6Dyg9B2roGN4FT10LqaqibNE7eHch5HNI2tcOcbVxrG9Slfh8jqnBalz27zE9wbJb5tz+LlHtW96oYnBqq9qO5mwwuNdFbMt6NuRc5g1mVFI/yfE6KWJ43lrSx3Xwb9/WDZbThmnFDU2DKmNrj8mU8G7q8+wPuJWpqYarT4o3VPFUqnCROovAbi42g9y9VcsBERD0JblRZTq28Qiy9F+TYd/WvUk+LIybVrIxURF4SCqhflc11r2IKpRFuPGrkhXVzXsytuSSN43WUeiKU5ubuyMIKCsgiIokwiKJxPSyjpr8NUxNI+SDmf/Cy5+hexi5OyRGUoxV5OxLK3PO2NrpHuaxjRdznEAAc5J2BaDXa1+EdwFBSy1EjtjcwO0/qxsu53eFl4ZqrxfGHNmxSY0lPfMI9me36sTfNYeS7zmHMVepYCpP5tyNfWzCnDdHe/QiMexebHqmPCMOaXxlwc95uGkNPpu+bE299u0m2y9gezUGq7DooooTTtkMcbWF7r5nlrQC51uU2v71KaK6H0mFw8BSRBgNi9ztskhHLI7l6twvsAU0t1SpxpR2Ymjq1ZVZbUgiIshiCIiAxcQwuGpYYqiGKZh+TKxr29zgVoeNahsKqLujZLSOO38Q/zb9LJMwA6BZdGRAcMqNQmIUxJw/ExbfZ/CQ+45C4HuCwpcE0qpL3iFUxvK3gZL9xEhX0AixypQn8yTMkas4fK2j50k08xWn9awqRtuUxzRjvcHBINcsP5yllaf1Xtd8Q1fRRWPUYdDKLSxRSX+exrviFgeCov9v3LEcdXX7vscLi1u0Lt7alvWxp+DystmtDDjvme3rif9wK6RjWhuHZS7/p9De2/yeK/1VyDSTBKZjnZaeBvsxsHwCxvL6X8mVZlWXYnBrJw0/8Atd8cv9iq/wARsN/zTf4Jf7FyPEKdgcbMaOoBRLm+co/p1Pu/T2JfqdXsvX3O4nWRhv8Amh/ty/2K07Wfho/PuPVFJ97QuRUcLSRdrT1gLdsBwmBxGaCF3tRtPxCfp1Lu/T2H6nV7L19ydl1tUDdwqHdUYH1nBYM+uWnHoU0zvacxvwzLqOjWh2HuY0uw+icec08RP1VtlLg1PD+Sp4Iv2cbG/AKawFFdzG8wrPqj5/j1j19R6phcj77rNll+o0LJjpNKav8AJ0nk4PzmxR2/3nFy+gWqpZo4WjHhFfmphli60uMn+aHCodSWL1fr2JtY072tdJLb93zWdxWy4L+D5hsNnTunq3DeHu4OM/ux2d/MV1BFnSS3IruTe9kfhGj9LRtyUtPDAOXgmBpPtEbXe+6kERengREQH//Z"/>
          <p:cNvSpPr>
            <a:spLocks noChangeAspect="1" noChangeArrowheads="1"/>
          </p:cNvSpPr>
          <p:nvPr/>
        </p:nvSpPr>
        <p:spPr bwMode="auto">
          <a:xfrm>
            <a:off x="215900" y="-10033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5" name="TextBox 4"/>
          <p:cNvSpPr txBox="1"/>
          <p:nvPr/>
        </p:nvSpPr>
        <p:spPr>
          <a:xfrm>
            <a:off x="685800" y="381000"/>
            <a:ext cx="1676400" cy="708025"/>
          </a:xfrm>
          <a:prstGeom prst="rect">
            <a:avLst/>
          </a:prstGeom>
          <a:noFill/>
        </p:spPr>
        <p:txBody>
          <a:bodyPr>
            <a:spAutoFit/>
          </a:bodyPr>
          <a:lstStyle/>
          <a:p>
            <a:pPr>
              <a:defRPr/>
            </a:pPr>
            <a:r>
              <a:rPr lang="en-US" sz="4000" b="1" dirty="0">
                <a:solidFill>
                  <a:schemeClr val="accent1"/>
                </a:solidFill>
                <a:latin typeface="+mj-lt"/>
                <a:ea typeface="ＭＳ Ｐゴシック" charset="0"/>
                <a:cs typeface="ＭＳ Ｐゴシック" charset="0"/>
              </a:rPr>
              <a:t>1.</a:t>
            </a:r>
            <a:endParaRPr lang="en-US" sz="4000" b="1" dirty="0">
              <a:latin typeface="+mj-lt"/>
              <a:ea typeface="ＭＳ Ｐゴシック" charset="0"/>
              <a:cs typeface="ＭＳ Ｐゴシック" charset="0"/>
            </a:endParaRPr>
          </a:p>
        </p:txBody>
      </p:sp>
      <p:sp>
        <p:nvSpPr>
          <p:cNvPr id="44037" name="AutoShape 2"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63500"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4038" name="AutoShape 4" descr="data:image/jpeg;base64,/9j/4AAQSkZJRgABAQAAAQABAAD/2wCEAAkGBhQREBUUERQWFBUUEBkYFxYUGRUXFBYUGBUcFRgXFxQYHCYeFx0jHxgWHy8gIycpLCwsFR8xNTAqNSYrLCkBCQoKDgwOGg8PGi0kHyUqLCwtLCwsLCwsLC0wLCwsLCwsLCwsKS8sLCwsLCwsLCwsLCwsLCosLC8sKSwpKiwpLP/AABEIAOEA4AMBIgACEQEDEQH/xAAcAAABBQEBAQAAAAAAAAAAAAAAAQIEBQYHAwj/xABLEAACAQMCAwUEBwUEBgkFAAABAgMABBESIQUTMQYiQVFxMmGBkQcUI0JigqEzUnKxwSRDc7IVU4OSotEWFzSzwsPS4vAlVGOEtP/EABoBAAEFAQAAAAAAAAAAAAAAAAABAgMEBQb/xAA0EQACAQIEAggGAQQDAAAAAAAAAQIDEQQSITFBUQUTIjJhcbHwgZGhwdHh8RQzQmIVIyT/2gAMAwEAAhEDEQA/AO2qowNh0pdA8hQnQelOpBBugeQo0DyFOooAboHkKNA8hTqKAG6B5CjQPIU6igBugeQo0DyFOooAboHkKNA8hTqKAG6B5CjQPIU6igBugeQo0DyFOooAboHkKNI8hVT2n7UQ2EPMlJZmOI4kGqWZ/BI06sf0HjXJZ/pN4ndjXC0NpG3shU5koAOO8z7Z2I2AplSpGmrydiWlSnVdoK53DA8v0qHc8WgjcJJLEjt0R3RWOemFJya4DeWk05zc3dzMc53kZVB6bIuw+FNbh7mIxGeV4iMcuXTMg/h5gJQ7DdSDtVT+vo3tr8i7/wAbXtsvmdF7XfS0ttgQRhnwcxXMdxC774zCeWVf5j3Zr34N9L9vIjfWIZYJkXVysCTWgxqaJhgPpBLFfawpwDiuZW/BI0VVwSFBHUhWyMElAcZ8cjyzUW5hxq15Zo1BJzu8Odmz4SIcnUN8j8VMWOjKVookfRsoxvJ6n0ZwrisN1Es1u6yRsNmXBHvHuI8QdxUvSPIVwDshxv8A0RcxkMfqk5WOdfBXIwtwoHQjHex4Z92N/wDRp28Nyz2c51TW0X7Tf7RUkaIs2eh2Rs53ElXaVSNSOaJn1qMqUssjoGgeQo0DyFUXZnjz3pkmUBbXVotzg65tJIeb3ITsoxkhSfECr+pCEboHkKRlGDsOlPpH6H0oAROg9KdTU6D0p1ABRRRQAUUUUAFFFFABRRRQAUUUUAFFFFABSMwAyfCmzTBVLMQqqCSSQAANyST0ArinbPt5JxR2gtS0diDh5BlXucdVU/dj/n4+VMqVI045pElKlKrLLFant217dC8naPhoCgIYpr4L3zHkkxW79QpJJLDrtjzNJDCEUKvRQAPQUkECooVBhVGAB5V4XsmP7woFQswUKWKg9QWzjy6VgV68sRK2yOmw2GjhoX3fE9pLkB1TqzZ2Hgo6sfIdB6mvWovDrbQg1Z1tu5JJbJ3wSeoGcfCpVVZJJ2Rbjdq7Gxh5JRDAoeUrqALKqhc41Ek5IHUhcn3V43yPEGL8uVACvPgEjxgYILN3cKoIwe8f61admuFBbK8mjYGQ8yOPUQzxbGMsWILqXJJ6+yBW/k5USCNiiJp0KrFVUqBp0gHYjG2PfSzqRpyypX9ffvUy54mo5XT05HL4IQEQHvaVUZ88DGfj/WqSeA22CGKiRHjnlA9i2dkQqvmdIx8Wrpr/AEd2mSUEsWegilkVVP4UzgeeOnurK9puyb2aOyrJdQOC51AO8cgAwHCjdGwO8BsevnU+GxEVO8X8HpcKtSFaGWStpudK4VcxSXKspMVtw61jRVJ0os08YOGIOCY4tC9TvMa2dfM1lxr6rKqM7fVpJo5JYJHMb610sBIWyQhMcWWwdlIHXNfQHZPjP1u1SbWkhYtlolkWIkMdozIAzqPZ1Y3IJwOg6KE1ON0YVSDhKzLmkfofSlpH6H0pxGInQelOpqdB6U6gAooooAKKKKACiiigAooooAKKKKACiivOeYIpZtgqkn0AyaAOVfTTxSWRo7JH5aSAOw6mYajswB7sSacnPtMygdGIysMelQBjYAbDA2HgPCokvGDdTz38wZea32YI9mBcCNVHiTt6k++pcLEqCw0kjdScke4keNYWOquc7LZep0vR1FU4Xe79B9VUY5jDP962s+6GM/Zr8Thviam8QYiNgOrAKPVyEH86ZZINTsOgIjX+CPb/ADFvlVWHZi5e/f4Ls+1JR9+/yS6KKKgJi77PWLQ8HlkPfaWNpgAqKxQEsupgMszKNWSTjUAMAYq54pw9WuHaWEzw3ESR6lwzRYY5GB3hG+VYsudxvtjGJ4V2pe1t3gij1KJn1zzNzI442wMLEMNJpQDK56jHuq04d22kiTlwxNcRx4VJJyIJDj7rKA2cDGD3fIjbeWpSqZnNc+duXysc/kk3azLbivOj4kpiY/aoH5TH7OYxho5EDHaOQI6uPBtG+MZq57RcQMFtI6Z14CxgFdRkc6EChticnOD1xUbh93FxK1DFWXv7rnEkU0bdVcdGU4IYeB6b4p1xw+QW7IUjuykmYluDglMd3mMUILrlhqxuOpBzVV2vFSWq0a5/H35iWauQOz9yzBYbt4rkuHZHwrYZGyYZFOe8o3HX2XGTpydP9H83LE9psPq0xaMAAf2eYmSPYeR5ifkrn3A4ns7kvNZtDG3siJ1MYlBWN5DEZDpGl8A5OBrOBk1sryKWGdLq3UPIiGOSInTzoSdWkMdg6kalJ23IPXI0MPXjQr6vsyXhb6XIKkM8PFG9pH6H0qu4F2ghvI9cLHY4dGGmSN/FJEO6t/PqMjerF+h9K6O9ygInQelOpqdB6U6gQKKKKACiiigAooooAKKrOM9pba0ANxKqFvZXcyP/AARrln+ANUv/AFgaj9lZXjr+8UiiB9BLIrfpUc6sId5pebHKLeyNbRWS/wCnj434fd/A2p/86lj+kEffsr1Dnpykf5FHIpixFF7TXzQvVy5Gsrn/ANM3F2jsUt4yQ95MIiR1EQGqX9AF9GNWknb4EfZ2d47eRjSMdPF5HAH6neuc/SKlxdXNs9wwiBRxHDE2Sg1AyF5cDUSOWCVA9oAZwSWVMVSSspK/zJaVGUppW4malDiVURAQgHL1HuqAMGUqNyfujp4+/FvVdwdmcySMNIaQhR94KndGf+Xhg+dWNYNZ65eR1NFaX5ka+fAU+AfUffoRnx81FPs4tMaqeoUZ/i6n9c1F4x7KD96UL/vgpv8AOrCkl3EOXfYVHvpCFwpwzsFU+RPVvgAx+FSKiybzIP3Y3b4khB+mqmw3uOntYZNAPsogO7nJH4UwQD55Yrnzwabw2fLSABh9q7AsNiMgHB6bMG29K9tP2/pDt8X3/wAo+VM4fJkyYB0cwlW8Dk94DzAbO/jmpf8ABkVrSRruwM4S3uz10XbsQMZxyI2HzwflUZu2sssMVxAG+0kEa25QBi5RXIJJJfV91hpVU1MdwKd9HM0RkulAHNSQaiM96NxqXUvRiraxnyYCrYcBmt5RJbMsqcsRmCbC4RdWjlzhSdS6io1g91sE7VDLIqksy10tfyMapfM7c36laeKi9aGGaPvsdaPA+Sqasat+sTKrgknDKAQO+mZ9/wARv7dWYxQ3KLId1LRyGNt1JUAhdJ2Y4Ow1dM4ubHhccTM6RhHlwXPU7DATV+6vQAYG2wr0u7wR6OhLyqgBZV3bqRq9rABOkbnBxUDqxbSjG68RMr3uZvg3EzeE3FuptLyEgNnvwyrjIjkdO7MhB89SHpjx6B2d7Qi7iY6THLGxSaI7mOQDOAfvKQQyt4gjpuBke1RuxCXs5EUoCzh1DMyjchGY6VOM9Rg+Ypv0OPLPFdXk7s5mmEaalCfZwrgYQDC7uw6npW10ZUlK9u7y4r9FXERS14nR06D0p1NToPSnVslMKKKKACiiigArG8Z7VSzyPb2BC6G0zXRAZI28Y4V6SSDxJ7q+OTsPftrxd8pZ27FJbhWMjj2obZTh3Hk7E6FPmSfu1GsrJIY1jiUIiDCqOgH/AM8ayukMd1PYh3vQtUKOfV7Ebh3A44SXALyv7c0h1zOfxSHfHuGAPAVYUUVzMpOTvJ3ZfStsFJS0U0UK599J9o/Nt5A2EKSRuBsx0/bADxwdJBx5DzroNZb6QrbNtHJ4RXKFv4JA0Lb+A76k+lWMLLLVXvgC3RjrJl0BVOdIAPrpDH47/rXvUPhEQWEAeDON+ueYwOfOplWqlszsbdO+VXI1+BoBPhJGfQ8xak1H4ipMT466CR6jvD+Ve6vkAjoRkeh3ofdQLvM84JtWrIxpkK+oAG/60wn7Ye+E4+DjP8xTbXZ5R+MN8GQf1VqL46dD/uP3v4G7rfLun8tOss1ua+w27y35fkWTaZD+8jLn3gq4/k1HDR9jH/hr/Len3cJZe77SsGXPTUPA+47j0NR+G3A0MMEct2ypGCBnWBj0OPI4pe9D34/kS9p+/D8Gn7EcRjjmeGQKHdi0MhG7K+Gkh1eYZdYHiDt0q+vO0JKs0GgRps9zLqEAOcYjVe9O2du6QucDUa5ZJbiQQpLkpoDOM4+0k9jWc5xnUNuhIrV9nO0neX64Gdoo2+qAgblVOFdVG07LgKcdCQAGJyVKCbz7vl+Pem+uxlVoNNtbEjiklxJqQ3E0IEYleQnlvHFuA3KiACFjkLExd2xvpxVzwTgc2lWmnuNIwyRu+ZR5GaXGdR8UTCjJU6utUPFDc28kGtoWj5wluGEcsr/WdAZjJGjDCRgqynYAKnXAzpra5nmw0FzavGQDqEUhYA9DgTYGfDNMq3UFa1nxt+tyrHV6kftxxdIbcIwZjO+nQmNbRghpAoyOownrKK3HZnhbW9oiSftCGeUjoZpCZJPgGYge4CsJxW0W3EEjyGSduIWg5kgGWPOC6EVRpjUK0hAHvJJO9dSbofStXouEVTclzK2JbzWEToPSnU1Og9KdWsVQooooAKKK8b2UpG7DqqMwz0yATQBguEy8+4uro78y4aKP3Q25MS49xcSN+araqfsdDp4fbDztkY+rqHP6tVxXE4mbqVZSfM14K0UgoooqAeFFFFABUXilgJ4JIm6SRsvpkYB+BwfhUqilTs7oDkXDonRWWUASrK6yAbrzAx1YPl41IeQDPmFJx44Fe/bmzaG4n0bC5i5kZG32wAjkXPn7DfmNV9uwaUnx5SA+Yyz5BHgcj9K1XHMus4PX36GlQq3io8T3gl1orYxqUHHqM4pYYgqhV6KAB47D314cMP2KY8EA+Xd/pUqopaNpFqOqTIx2nH44iPijAj9HPyr3kjDAg7ggg+hGDUe/OND/ALkgz/C3cP8Amz8KlUstkxI7tEbh7kppb2kOhvfjofiuk/Gvab2W/hP8q8fZm90if8Sf+1v+GpOM0S3uJHu25Fdb23MtyT7UsYPp3AEGfdgH1Jo5AmDg7GSGJtuofvEMD5g4391e/D3xAhO2mPf8ux/lUbhKFUPujjAO++Ig382NT3fafiQZVovDU6T9G1jHfq17Ih5hXkSA+xK31eNJi8fQ94MAfInwO1j2g7HtbsLnhkUSuI3E0WGAmTeRdKoN5NQIB/8AyHOcYpfoXgK8HhJGC7yvnzBlYKfkB8AK3Bre6mHV9W1ocs5PNc5jwLiL3vELUNbyKLdZHnEi9yOcq0ceksBrAaOYCQDGem5rpr9D6UnLGc4GcYz44HQZ+J+dK/Q+lLRoxoxyQ2EnNyd2InQelOpqdB6U6pRgUUUUAFReKfsJf8J/8pqVTJYwwKkZBGCPMHYigDnnZC5V7KAKcmO3hVhuMNyUbG/uYHPvq5rJ9k8xrb525tuYHB8J7RmQD35QSDPiIhWsriK8MtRr37ubEXdBRQBXjZ3iyoHjOVOfAg5BKkEHcEEEEHyqG3Ece1FFFABUbiV6IYZJTuI42bHTOFJAz7zgfGpNVfaiAvZXCrueQxAwTnSNWMDrnGMU6CTkk+Yj2PPjHABeWqxz4WQBWDqP2c4G7KCdxnUME7g1ku1XCUtr0SJkC7VmYfdE0ZDd3y1BmbHmD510OOYOAynKsAwPmrDIPyNVnaTgIvIOXq5bq4eOQDJjceOPEEFgR4g1PSrOMssnpr9faHQeSSmjnHD2GggfdkdflI1evP7+jG+jVnwAzpHz3+VRZoZIFfUBrZZiQvQzR3Dw5APgRysedELYeIk51wacnxYaXz78jV8qvSp6tmnSrKUVb3rYkXkeqN180YfHG1R4pcvE/wDrICPj3H/9VTqi8QU6AUGXV1KKOrMTpCAfiyV+NMg/8SWordrkF77UXnzsfAxvmnXr6VBPhJH098ij+tPCq+l9+7kj1I0nI8xuPnXhxdwImycY0v78I6sdvh+tLHWUY+9xJaRlI8bqDQkZbqkhBxuCjlsqR5EY+IFevE4jJyoFOlri4jiVv3Szjem8VOpEAwdc8YHvBbJ+YB+dSeCyc3itgoRiovj3sZVmiTU2Mfu6lJzVnDwdScb82yniqipwnZ8Fb35Hcey3BRZ2cFuN+TCqkjO7Ad47+bEn41a0gpa3zmQpH6H0paR+h9KAEToPSnU1Og9KdQAUUUUAFIaWg0AcqvU5P1sDb6pxUTjY/s5SkjYA8Csso2649a1BFVXaqyxfzJju3vDG2zjMkBMZ+JWZN/wjyqZw2fXBE52LQoxHXcoD1rk+kIZar87/AD/dzTou8USaqIjyLsp/d3WXT3XCrmRfzqNY96P51b1A47bh7dyW0GMc1X68t4++r/DG/mCR41Sg9bPiTPmT6Kg8G4oLiFX0lG6SRt7UcmMlD8wQfEEHxqdTJRcXZgncKBRQDSClD2TfRBEjSK3MjMsKKCNEOVzGG+8ELqoJwcYG+Kvqy9v9jcQw4P2V1Ii4yALe4gkmTI8QGj5frHWoqasu1fnqNiYniVi11xtEweVb20Ukmd1J5rSIgH4m0Z90ZrOcN4K92LkW74+pyycvGluZKJX0Jk/d5YxkdS432NdQt7BI3ldR3pnVnPmVQIo9AB8yfOq3szwvkG620iS+kdQBhdBRNOkDwx+oNWY4nLF24JW+4izLZnP7O8Ekav7OeoPVWzgqfeDtXvGpM1sq9WvYf+FxIf0Q1I7d8JEFyGRfs7iQSuB0R4iDK3uBBRvUHzqP2bDS39urZ2uWlXHjEsTFG94LHGanUVbrFtZs0HiFKk097WPPiU6w3Fwm+P8ASDIo26yEP8gWY02RM3FoDsGvYlY+Sk79fA7Cpo4TJNDxK8IxqkkNuMHJSORXd8HfvCJVB9zedHBnRruNm0lI7eedtXslVRdJ+bA5/DTtE7rdb+dvfxIo1s1CS5W9SpeDIkbB0WcjOQPAG6aBAf4U5h/KK6D9E/ZkSWdndscMlxdygddfOzCGO+xCoBiqbs/wVbfhL/WldnvMcxF3cCXuIoB8VB1n35rd/RSV/wBEWyoQQiuhKnUCySurEHyJGfjWngZKTnbg7X9fqZWJqSkkma2iiitIpBSP0PpS0j9D6UAInQelOqr4n2ght+67rzDEXSIvGjyBeoQyMq56dSOtYC2+niPWwms540RyrOrJLpYHHeUY28difdmkbS3FSb2Op0VC4PxmG7hWa3kWSNxsy/qCOoI8QdxU2lECiiigDFduZ9N9wwbd+adDnyMGdviBUXs3FptIVGSFiCjPXCkqP5VH7ezBr9GIXFnBDJl84UzXiAnPgdELYx5nNWdnZiJBGpJC5xqOTuxOM+7OB7gK5rpWV6lvL39TQw67J71UdqCxt9Eah2lmjj0kgAqXDOMnYdxXq3qqvhru7dNsRrJO2RnfTyI8eRzJIc/hrLp96/LUsvYjNJzZGnte7cIAk0M2U1qDkJJjOkjJ0SrldyO8p2t7O5MiBijxk9UkADKQcHOCQfcQcGo3EuEiVlkRuXNGCEkAzsdyjr9+M+Kn1GDvRw3iwkZo3XlzxgF4857p2Dxt/eRnwb4HB2p8+1G64fNflePwGrRlhRRRUA8peM2/9qs3UHV9YZWIzvGLeZ8MOmA2Dv4n31dVWcQnxdWq49ppjny0wkf+P9Ks6kne0fL7sRcQoooqMUq+0tvzLWVRjLpyw2NRXmkRMQPPSxqs4DwDRfTzlSqRxpa24IxiKJV1sPcW2B8cHwrT0VLGq4xcef6/A1xu7jXxg5GVwcj8ONxj0rAfRVba1km+6saQJnpgfat8tUa/lrccRtzJDIi7M8TqCemWQgZ+dV3A+Hpw6wRGPdgiLSMPFsa5CPPfOPQVJCaVKSW7aB3v4C9pb1YRbyO2Al/AxHmA+G/3QSx9ymtT2e7N/UpJVhYC2lYyLDj9jKx7/LP+rbrp+6c42OBh+zwe44ktrfJqI4dPKQ3RorlolVWAwMorSxH+HPjXR+DcONvCsRkeXQNKvJjmaB7IZh7RAwNXU4yd66bAUZUaWWW92Z1aalK6J1FFFXiAKR+h9KWkfofSgDnv0z9mzc8PWZEDvaOJdOM6osYlX5Yb8lc7spI2RTHpCsoIC4Gx26D5fCvoTTkY939K4R2z7JNwq8DoP7FMzBG8IGchuU3kuoEqfJiPCqONoOpG64Gl0fiFSnllsyT9G/E3tOMLCgIgvEYFRjTz0QvrC+BwNJ88+6u41wXs/KE4vw9mIA50i5/E8LKo+JIHxrvOakwk3KjFsix0FCvJIWkNBNYntH2i+uarWzbVGcrc3KnuRp0aKJujysMgkbIDk74FTVKkacXKWyKkYuTsilkP1qLiFyOlzrERO45MEZjibHkWDuPc486v7W4EkaODkOisD56lDf1qr4bb/XmWG27llFhZZUyBKFGPq8DDqvQO46Dug5JIf2ZkPJaM4zb3E0G3TTFKypt/Bo/SuXxVKpKHXz0u9vDh6GjTlFPIuBbVS2UmriFz5JbwJ44zl5D7s98bfhq6Aqh7LvrM8v8ArJQR5acFl+Ol1HppqpTXYlLw+/6JW9Ui+qHxHhizAblHQ5jkTGuNvdnYg9CpBBHUVMrxvLtYo3kc4VELMfwqMn9BUUW09NxxmL7icySgmN5bi3Qkm1SSSOaB9zHIigm3kOA66sjK7HBNaDhnGYbgZhcMR7SnuyIT4PGe8h9xq47CcMaKyVpRiW4Zp5fMPKdQX8q6E/JUrjfZO2uyGlj+0A7ssZMcy+kqYbHuOR7q6OfRcZ01raX0KKxNpbaGW4mgFzaOc7SSoNtsvAx38v2f61aVV9oux08NvzYbqWb6vIs/LnWJmZYjrKpIiqwYrqG+Qc4261YW9wsiK6HKuoZT5qwyD8iKyMXhZ0FFSLNOop3selVjTE3ypqOkWbOFGdJYzKpJ8CQAMbfearOqfizOt1amJOa7c6MxhlVmQxiQkayF2Manc+JxUFGLnLKt3f0HydlcuKKpb2e75kUTxrac4SYZnWaYcsKTpVfs1JDbElsY6VZWFisMYRM4GTkkszMTlmZjuzEkkn30VaMqWk9HyCMlLYkVTdrI9duIRnNxPDCMYyQ8q68Z/AHPwq5qBaRc7isCdVtoJJz/AIjkQRZ+BmPw9alwVPrK8V43+Wo2rK0GzWrwhPrRud9ZtxDjbGgSGTyznJ8/Cp9FFdkZIUUUUAFI/Q+lLSP0PpQAidB6V439hHPG0UyK8brhlYZBB8CK9k6D0p1AHFe0P0QTwTI9oFurdWJ5MxPOiBAyI5NSkjbIIIZSB13zaTcbnj7n1niUQwO7JZc1wB5S8ls+pLGuqkUVBOhm1UnHyt90yVVHx18zk5gluusXEb0HwuCLa2ODjvIeWCOv3G6dDWisOwskoUXrosK4xaWuVhwOgklIDSD8ICr55rbYpaZHCwTzSvJ+Lv8Ar6A6rastDzggVFCIoVVACqoAVVGwAA2AHlWFs0K3t+h3/tiuPSS2iOPhit9WBQ//AFPiH+JB/wDzLVbpRf8AnfmiTDd8k8Qn0QyP+7E7bDO4Unp41A7L2vLtx+JiRvnuriNMHxGhEx7iK9O00jLZXBTOoQNpx1JxgAevSp1tbiNFQdEQL/ujH9P1rm1K1K3N+n8l+3aPWqjj0PPa3tf/ALm4UP8A4EX2svwIUJ/tKt68Oxdt9YuJb0juLm3ts+KK320o/jcBQfKL31Z6Po9bWXJav7EdeeWBsxS0gpa64yxksYYEMAQRgg9CDsQa532PyLOONvagLwN4HVC5i3B6ZCg/GujmsE0PI4ldRdFnVLlPUjkzAfmRD/tKyulaeahmXB/os4aVpWLCq+Q44lw/PjJcD4m2bA/SrCqviRAuuHsdgL8DPveCVR8zgfGsPAu2Ih5lyr3GWHbL/t1h/wDs/wDcrXpXj21P9u4f/Fcf9yK9qs9Lf315L7jMN3ApnYaPXcX03nOkC/wwRgnfPTXI/wCtOZwASegGT6Dc1I+jmArw2BmGGmDTt03M8jS+HuYD0AqToiF6kp8l6/wMxTtFI01FFFdIUAooooAKR+h9KWkfofSgBE6D0p1NToPSnUAFFFFABRRRQAhNc14LxPn3t5KAAk7JJCR1aFNVtqO22TFqA8nFdKIrmHZmxZGCM3/Y1ltHXxYiVXik9DFpP5zWX0o31NvEs4bvFh2nDfUrjl+2IHK+qjUP5VZk5rxu7YSRvGejxsh9GUr1+NR+B3HMtYW84UzvnvBQGGfHcEfCuZ3h8fX+DQ4nh2ilflrDEcS3MqwIR1XXku/5UDt8K3VhZJDEkUY0pGgVVHgqjAHyrGWYD8XtlP8Ad2lxKB+ItHFn5M/zrdium6LpqNDNxZn4mV52CiiitQrBWP7fxctrW6HSKflSHb9jcYjJPo4iNbCqztLwn61aTQdOZCyg+TYyrfBtJ+FR1IKpBxfFDoyyu5S1UdpX0xwybfZX1s+/THPVDv4bMT8KkcB4gZ7WGU7F4lLDyfGHHwYMPhXh2rtTJY3CqMk27kDzZV1AfMCuNpPq60b8GvU1ZaxZZ9u4hz+Hv4i8kX4Nayk/5Fp9Ru1F4Jk4XKNxJdBwdxs9lM3Q+tSav9L/AN9eX3ZDhu58So7W3BjsLlgcH6u4Hqw0j9SK3nD7QRRRxr7McaoNsbKoUbDp0rAdrj/ZtOMl7m3UDxJNzHsB410er3Q8f+uT8fsQ4p9pIKKKK2SoFFFFABSP0PpS0j9D6UAInQelOpqdB6U6gAooooAKKKKACsLepy+LzqOk1nDL+ZXkhJPqAv8Auit1WJ7SoF4rbtjHMsZkz4EpLE4HwDOfiao9IRzYeZNQdpok1VcEOhp4T/dTll/wpvtl+TGRfyeFWtVPEDyrmGb7sn9nkPlqJaFj+fKf7YVykNbxNNntzhDxK0lYd2RZLYn91pNMkfwLRlfVxW8Fc37TShkMLJNl0DRSRRtJpnRtSDCjKsCFbJwCM77Vc8N+kNNMf1yCe1YqNbyxkW6ydCDKCQq53DNhcEb5zXRdF1l1WSXw8ShiIdq6NhRSKwPTfNLWuVQpCKWigDnfZ9NBuodvseITqoAxhHYToMe4SY+FWzKCMHodj6VWXNykPEL8yOqJi3kJdgoUtEYzufD7NfiakWvGIZULxyoyBsFtQADeRzjB9xrj8bTca89OPrqatJ3giltJibThkR9q34jLA3X+5guEHX8Og/GtNWZhjj/0ioRlYMJbkaSpAkMcds/Q9cBDv5n31phS46r1soy/1X3EpRyprxKziUfMurGLwa9Eh3xtBG8w9e8qHHurfiuY2PFgLizubgoqR3F3A8h7sanvRpJknCg8rTknGZOtdLimVgCpDA9CpBB9CNq3ejY5aNuN3cp4h3melFFFaRXCiiigApH6H0paR+h9KAEToPSnUidB6UtABRRRQAUUUUAFYz6RsxfVbpVLmK55ZUEDKXK8rqdhh+Uc/wDOtnUbifDY7iF4ZlDxyKVZT4g+RG4PiCNwRmmVIKcXF8UOi7O5g4bDMpR57mRkCSE61jjOWYKumILt3CdJyPWot3w0TyXERuLsBQpZAYimJFLqIxyi22nbfOQMZxVp/wBB7yKQyQ3aTERiPRcRldUasWUvLGxzINRGvRvk5FRx2f4i0wmEVvEyxFGQzO6zjVlVysY5ek6iGOfbIxg7c88BiIy0S28Ny910GhnBuItLmN25mYtaTKrRmRNRjYOnWOVGGGAx1BAG4ES5tS1tcI7lntXcxSk5cYhEqczoGOlyjA7Muc9TUzgvYaea6kkv4kSEmUpHHNIWJlMROoxhBgGJm8cmU7DFaCL6OOHqSTaROWxkyhpSSBgftC3hVin0ZJ9pu3hYZLELaxV/RrxUOZoIjrgjWKSJgdSxCZCxttWT7BGQM7K4HgK3NeNraJEoSNFRR0VAFUeijYV7Vswi4xSbuVJO7uFec8wRSzEAKpJJ6AAZJr0pk0IdSrAEMCCD0IIwQaeNOX8NuWlkS50or8Qm5jahllto48wxL+LSFJPgWc4OBVrHcGW6ljIUpHHHqyuWaSTLLudsKqj4t4Y3bL9HVzHyVtrtOXby6oluIS7omhk5fNR1LrpYruAcAb1Ih7D3gkaX67EryIgcLa5TKZww1TZzhiM+QHlXP1uj69ScpO2v5/BejWgkkiqgtvrdqzBUjl5s3JdFCtG0crJGc+PsDV4EMRipdtdi9tlaOUx61UvyivMQ4y8eesZztnqMbY61Msvo9mGpZr+Vo2kdysEaQEl2LMOZl3C5OwUgjferG++j+2dU5Qa1eNNCSWx0OEHRWyCsgzv3wd8+ZpV0XUad2k76B/URKXhpAMtvy1RYdIRRko0LrlTgjrkOpG+658ao0sHtLib6mQkqx/WIlUaY5Y9RV7eaJcIwzgK4AYaxudO+w/6uYMZWW5WY4zcCZ+c4BJAfPcIGdl0YHhXjL9GyEahdXYmKaDOZFZzH1KaCvLC532UEHfNSU+j61OWaEl9dxsq8ZKzRpeD8TW5t4p4/ZliV1z1wwzg+8dPhUyonCeGJbQRwxDCRRqi53OFGNz4mpdbZUCiiigQKR+h9KWkfofSgCGvQelLRRQKFFFFABRRRQAUtJRSoApaKKYKLSUUVIIFJRRSAFLSUUgC0UlFD2AWikopFuIwpaSipOAiClpKKYOCiiigAobp8KKKAP//Z"/>
          <p:cNvSpPr>
            <a:spLocks noChangeAspect="1" noChangeArrowheads="1"/>
          </p:cNvSpPr>
          <p:nvPr/>
        </p:nvSpPr>
        <p:spPr bwMode="auto">
          <a:xfrm>
            <a:off x="215900" y="-8890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pic>
        <p:nvPicPr>
          <p:cNvPr id="44039" name="Picture 6" descr="http://www.google.com/url?source=imgres&amp;ct=img&amp;q=http://www.school-clipart.com/school_clipart_images/young_lion_cartoon_0515-1001-2713-4823_SMU.jpg&amp;sa=X&amp;ei=4YZHUOKUMIWc9gSijoDYCA&amp;ved=0CAQQ8wc&amp;usg=AFQjCNFISKBaFtx1VwtNrFalSZ5nkuKm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77963"/>
            <a:ext cx="5227638"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255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themeOverride>
</file>

<file path=docProps/app.xml><?xml version="1.0" encoding="utf-8"?>
<Properties xmlns="http://schemas.openxmlformats.org/officeDocument/2006/extended-properties" xmlns:vt="http://schemas.openxmlformats.org/officeDocument/2006/docPropsVTypes">
  <Template>Oriel.thmx</Template>
  <TotalTime>143</TotalTime>
  <Words>616</Words>
  <Application>Microsoft Office PowerPoint</Application>
  <PresentationFormat>On-screen Show (4:3)</PresentationFormat>
  <Paragraphs>83</Paragraphs>
  <Slides>26</Slides>
  <Notes>3</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MS PGothic</vt:lpstr>
      <vt:lpstr>MS PGothic</vt:lpstr>
      <vt:lpstr>Arial</vt:lpstr>
      <vt:lpstr>Calibri</vt:lpstr>
      <vt:lpstr>Century Schoolbook</vt:lpstr>
      <vt:lpstr>Wingdings</vt:lpstr>
      <vt:lpstr>Wingdings 2</vt:lpstr>
      <vt:lpstr>Oriel</vt:lpstr>
      <vt:lpstr>Document</vt:lpstr>
      <vt:lpstr> Vámonos:  TIENEN 5 MINUTOS</vt:lpstr>
      <vt:lpstr>VÁMONOS</vt:lpstr>
      <vt:lpstr>MOMENTO CULTURAL</vt:lpstr>
      <vt:lpstr>PowerPoint Presentation</vt:lpstr>
      <vt:lpstr>PowerPoint Presentation</vt:lpstr>
      <vt:lpstr>PowerPoint Presentation</vt:lpstr>
      <vt:lpstr>EL ALFABETO</vt:lpstr>
      <vt:lpstr>IP: LISTENING SPELLING-BEE!!! Pronunciation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 GAME!</vt:lpstr>
      <vt:lpstr>PRONUNCIACIÓN</vt:lpstr>
      <vt:lpstr>PowerPoint Presentation</vt:lpstr>
      <vt:lpstr>PowerPoint Presentation</vt:lpstr>
      <vt:lpstr>Cancion: La Mar estaba serena</vt:lpstr>
      <vt:lpstr>TAREA</vt:lpstr>
      <vt:lpstr>Exit Ticket / Quiz</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TIENEN 2 MINUTOS</dc:title>
  <dc:creator>Meredith Hall</dc:creator>
  <cp:lastModifiedBy>Diana Lugo</cp:lastModifiedBy>
  <cp:revision>16</cp:revision>
  <dcterms:created xsi:type="dcterms:W3CDTF">2013-02-24T05:08:35Z</dcterms:created>
  <dcterms:modified xsi:type="dcterms:W3CDTF">2014-08-09T13:35:14Z</dcterms:modified>
</cp:coreProperties>
</file>