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9" r:id="rId3"/>
    <p:sldId id="258" r:id="rId4"/>
    <p:sldId id="266" r:id="rId5"/>
    <p:sldId id="284" r:id="rId6"/>
    <p:sldId id="260" r:id="rId7"/>
    <p:sldId id="261" r:id="rId8"/>
    <p:sldId id="263" r:id="rId9"/>
    <p:sldId id="283" r:id="rId10"/>
    <p:sldId id="262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C9081A1-1728-4CF6-A7A7-E1D0C0702593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2CB2B46-45B2-425C-8356-DC36B17C2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435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D475BF9-63EA-4489-BFE6-A048520EC9C6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0F28F81-1A6A-4F8F-920F-F6F31C3B2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622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D39EF8-F5FA-4F9B-BFCE-7C3A7B7A7322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90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6C7D44-37EF-4733-894C-1323A27D87CD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9F588C-6FFA-40A6-81CF-C5EE712A0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6FA9C-881F-49F6-BB50-5B769FEF5683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875C-A27A-4E6A-A8F4-8671F563E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D2795-BF18-4B9E-805A-B2D37D8CDD5D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26FF-3586-4AFD-B1BE-2F86B61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C505A6-6074-473B-A229-DC6C2CFEF9D4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DD7D6D-698C-442E-9CBF-C38F737E1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FA2E44-F2E0-48B5-B0BD-B177DB986441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9ED44E-1521-48A8-BFB5-49FDFAE8E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C036-6609-46C2-9F4C-64DE08C87078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DBB7E-6894-43C2-8320-9DF9F29F2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A733-36A3-4799-9BD5-77AE2AD146C8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ED2B1-E123-4175-9FF6-131949E3C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24B37D-9B11-4F55-8413-AAEEC29AB036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874EEC-5D99-409C-AA7E-B39018781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14D68-CBDA-49E4-9143-CEBCF6B2E80E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20FE-5370-4F04-B328-FF2DB8D1C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0A1579-88F5-4760-BA8A-E1678BA5FC0E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CB34CC-6704-45C2-89CF-E55D042A9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B7EA8F-FA39-4270-957D-7BF4EFFCF3D6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4F3BB6-BBD6-4DCE-88E3-1101F3C98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Century Schoolbook" charset="0"/>
              </a:defRPr>
            </a:lvl1pPr>
          </a:lstStyle>
          <a:p>
            <a:pPr>
              <a:defRPr/>
            </a:pPr>
            <a:fld id="{FB9CA330-AF11-4C03-B082-18003BEBA02A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latin typeface="Century Schoolbook" charset="0"/>
              </a:defRPr>
            </a:lvl1pPr>
          </a:lstStyle>
          <a:p>
            <a:pPr>
              <a:defRPr/>
            </a:pPr>
            <a:fld id="{1BAD4408-D531-4AD4-A581-2D1D50D3C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695" r:id="rId4"/>
    <p:sldLayoutId id="2147483696" r:id="rId5"/>
    <p:sldLayoutId id="2147483703" r:id="rId6"/>
    <p:sldLayoutId id="2147483697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7B64B7"/>
        </a:buClr>
        <a:buSzPct val="60000"/>
        <a:buFont typeface="Wingdings" charset="2"/>
        <a:buChar char="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C5BCE4"/>
        </a:buClr>
        <a:buSzPct val="60000"/>
        <a:buFont typeface="Wingdings" charset="2"/>
        <a:buChar char="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DF2DE"/>
        </a:buClr>
        <a:buSzPct val="68000"/>
        <a:buFont typeface="Wingdings 2" charset="2"/>
        <a:buChar char="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Ucu9PUh9_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rkennedy.podbean.com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87177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sz="5600" b="1" dirty="0"/>
              <a:t>Vámonos: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cap="none" dirty="0" smtClean="0"/>
              <a:t> TIENEN 5 MINUTOS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5343"/>
            <a:ext cx="7850066" cy="5478609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numCol="3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charset="0"/>
              <a:buChar char=""/>
              <a:defRPr/>
            </a:pPr>
            <a:r>
              <a:rPr lang="en-US" sz="2800" dirty="0" smtClean="0">
                <a:ea typeface="+mn-ea"/>
              </a:rPr>
              <a:t>Objective: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 charset="0"/>
              <a:buChar char=""/>
              <a:defRPr/>
            </a:pPr>
            <a:r>
              <a:rPr lang="en-US" sz="2400" dirty="0" smtClean="0">
                <a:ea typeface="+mn-ea"/>
              </a:rPr>
              <a:t>I can sing the alphabet, I can spell a word when I hear it spelled in Spanish, I can pronounce sounds in Spanish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charset="0"/>
              <a:buChar char=""/>
              <a:defRPr/>
            </a:pPr>
            <a:r>
              <a:rPr lang="en-US" sz="2800" dirty="0" err="1" smtClean="0">
                <a:ea typeface="+mn-ea"/>
              </a:rPr>
              <a:t>Vocab</a:t>
            </a:r>
            <a:r>
              <a:rPr lang="en-US" sz="2800" dirty="0" smtClean="0">
                <a:ea typeface="+mn-ea"/>
              </a:rPr>
              <a:t>/Ideas: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charset="0"/>
              <a:buChar char=""/>
              <a:defRPr/>
            </a:pPr>
            <a:r>
              <a:rPr lang="en-US" sz="2400" dirty="0" smtClean="0">
                <a:ea typeface="+mn-ea"/>
              </a:rPr>
              <a:t>El </a:t>
            </a:r>
            <a:r>
              <a:rPr lang="en-US" sz="2400" dirty="0" err="1" smtClean="0">
                <a:ea typeface="+mn-ea"/>
              </a:rPr>
              <a:t>alfabeto</a:t>
            </a:r>
            <a:r>
              <a:rPr lang="en-US" sz="2400" dirty="0" smtClean="0">
                <a:ea typeface="+mn-ea"/>
              </a:rPr>
              <a:t> (review)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charset="0"/>
              <a:buChar char=""/>
              <a:defRPr/>
            </a:pPr>
            <a:r>
              <a:rPr lang="en-US" sz="2400" dirty="0" smtClean="0">
                <a:ea typeface="+mn-ea"/>
              </a:rPr>
              <a:t>Sounds of letters versus names of letters (review)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charset="0"/>
              <a:buChar char=""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charset="0"/>
              <a:buChar char=""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charset="0"/>
              <a:buChar char=""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charset="0"/>
              <a:buChar char=""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charset="0"/>
              <a:buChar char=""/>
              <a:defRPr/>
            </a:pPr>
            <a:r>
              <a:rPr lang="en-US" sz="2800" dirty="0" smtClean="0">
                <a:ea typeface="+mn-ea"/>
              </a:rPr>
              <a:t>Vámonos: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 charset="0"/>
              <a:buChar char=""/>
              <a:defRPr/>
            </a:pPr>
            <a:r>
              <a:rPr lang="en-US" sz="2400" dirty="0" smtClean="0">
                <a:ea typeface="+mn-ea"/>
              </a:rPr>
              <a:t>Get a whiteboar</a:t>
            </a:r>
            <a:r>
              <a:rPr lang="en-US" sz="2400" dirty="0" smtClean="0">
                <a:ea typeface="+mn-ea"/>
              </a:rPr>
              <a:t>d ( </a:t>
            </a:r>
            <a:r>
              <a:rPr lang="en-US" sz="2400" dirty="0" err="1" smtClean="0">
                <a:ea typeface="+mn-ea"/>
              </a:rPr>
              <a:t>pizarra</a:t>
            </a:r>
            <a:r>
              <a:rPr lang="en-US" sz="2400" dirty="0" smtClean="0">
                <a:ea typeface="+mn-ea"/>
              </a:rPr>
              <a:t> y </a:t>
            </a:r>
            <a:r>
              <a:rPr lang="en-US" sz="2400" dirty="0" err="1" smtClean="0">
                <a:ea typeface="+mn-ea"/>
              </a:rPr>
              <a:t>marcador</a:t>
            </a:r>
            <a:r>
              <a:rPr lang="en-US" sz="2400" dirty="0" smtClean="0">
                <a:ea typeface="+mn-ea"/>
              </a:rPr>
              <a:t> for a listening practice</a:t>
            </a:r>
            <a:endParaRPr lang="en-US" sz="2400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6000" b="1" cap="none" dirty="0" smtClean="0">
                <a:solidFill>
                  <a:srgbClr val="FF0000"/>
                </a:solidFill>
              </a:rPr>
              <a:t>TAREA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Practice the alphabet for your </a:t>
            </a:r>
            <a:r>
              <a:rPr lang="en-US" b="1" dirty="0" smtClean="0">
                <a:solidFill>
                  <a:srgbClr val="FF0000"/>
                </a:solidFill>
              </a:rPr>
              <a:t>SPELLING TEST next class!  Use the video (Spelling Practice on the web page)</a:t>
            </a:r>
          </a:p>
          <a:p>
            <a:pPr eaLnBrk="1" hangingPunct="1"/>
            <a:r>
              <a:rPr lang="en-US" dirty="0" smtClean="0"/>
              <a:t>Remember, </a:t>
            </a:r>
            <a:r>
              <a:rPr lang="en-US" dirty="0" smtClean="0"/>
              <a:t>your </a:t>
            </a:r>
            <a:r>
              <a:rPr lang="en-US" dirty="0" smtClean="0"/>
              <a:t>homework log </a:t>
            </a:r>
            <a:r>
              <a:rPr lang="en-US" dirty="0" smtClean="0"/>
              <a:t>is </a:t>
            </a:r>
            <a:r>
              <a:rPr lang="en-US" dirty="0" smtClean="0"/>
              <a:t>also due NEXT CLASS!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0" y="39688"/>
            <a:ext cx="6172200" cy="20542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 smtClean="0">
                <a:ea typeface="ＭＳ Ｐゴシック" charset="0"/>
                <a:cs typeface="ＭＳ Ｐゴシック" charset="0"/>
              </a:rPr>
              <a:t>Exit Ticket / Quiz</a:t>
            </a:r>
            <a:endParaRPr lang="en-US" sz="4000" u="sng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093913"/>
            <a:ext cx="6172200" cy="4287837"/>
          </a:xfrm>
        </p:spPr>
        <p:txBody>
          <a:bodyPr/>
          <a:lstStyle/>
          <a:p>
            <a:pPr eaLnBrk="1" hangingPunct="1"/>
            <a:r>
              <a:rPr lang="en-US" sz="2800" i="1" smtClean="0">
                <a:ea typeface="MS PGothic" panose="020B0600070205080204" pitchFamily="34" charset="-128"/>
              </a:rPr>
              <a:t>Escucha </a:t>
            </a:r>
            <a:r>
              <a:rPr lang="en-US" sz="2800" smtClean="0">
                <a:ea typeface="MS PGothic" panose="020B0600070205080204" pitchFamily="34" charset="-128"/>
              </a:rPr>
              <a:t>while I say a word twice. The first time, write down the word, the second time, check your work!</a:t>
            </a:r>
          </a:p>
          <a:p>
            <a:pPr eaLnBrk="1" hangingPunct="1"/>
            <a:endParaRPr lang="en-US" sz="2800" i="1" u="sng" smtClean="0">
              <a:ea typeface="MS PGothic" panose="020B0600070205080204" pitchFamily="34" charset="-128"/>
            </a:endParaRPr>
          </a:p>
          <a:p>
            <a:pPr eaLnBrk="1" hangingPunct="1"/>
            <a:r>
              <a:rPr lang="en-US" sz="2800" i="1" u="sng" smtClean="0">
                <a:ea typeface="MS PGothic" panose="020B0600070205080204" pitchFamily="34" charset="-128"/>
              </a:rPr>
              <a:t>SI, SE PUEDE </a:t>
            </a:r>
          </a:p>
          <a:p>
            <a:pPr eaLnBrk="1" hangingPunct="1"/>
            <a:endParaRPr lang="en-US" sz="2800" i="1" u="sng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64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1"/>
          <p:cNvGraphicFramePr>
            <a:graphicFrameLocks noChangeAspect="1"/>
          </p:cNvGraphicFramePr>
          <p:nvPr/>
        </p:nvGraphicFramePr>
        <p:xfrm>
          <a:off x="152400" y="1150938"/>
          <a:ext cx="8972550" cy="5097462"/>
        </p:xfrm>
        <a:graphic>
          <a:graphicData uri="http://schemas.openxmlformats.org/presentationml/2006/ole">
            <p:oleObj spid="_x0000_s1029" name="Document" r:id="rId3" imgW="6997442" imgH="3974954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891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858000" cy="2054225"/>
          </a:xfrm>
        </p:spPr>
        <p:txBody>
          <a:bodyPr>
            <a:normAutofit/>
          </a:bodyPr>
          <a:lstStyle/>
          <a:p>
            <a:r>
              <a:rPr lang="en-US" sz="4000" cap="none" dirty="0">
                <a:ea typeface="ＭＳ Ｐゴシック" pitchFamily="-110" charset="-128"/>
                <a:cs typeface="ＭＳ Ｐゴシック" pitchFamily="-110" charset="-128"/>
              </a:rPr>
              <a:t>MOMENTO </a:t>
            </a:r>
            <a:r>
              <a:rPr lang="en-US" sz="4000" cap="none" dirty="0" smtClean="0">
                <a:ea typeface="ＭＳ Ｐゴシック" pitchFamily="-110" charset="-128"/>
                <a:cs typeface="ＭＳ Ｐゴシック" pitchFamily="-110" charset="-128"/>
              </a:rPr>
              <a:t>CULTURAL</a:t>
            </a:r>
            <a:endParaRPr lang="en-US" sz="4000" cap="none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9458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054225"/>
            <a:ext cx="6858000" cy="4327525"/>
          </a:xfrm>
        </p:spPr>
        <p:txBody>
          <a:bodyPr/>
          <a:lstStyle/>
          <a:p>
            <a:endParaRPr lang="en-US" sz="2600" dirty="0">
              <a:ea typeface="ＭＳ Ｐゴシック" pitchFamily="-110" charset="-128"/>
              <a:cs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6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2286000" y="289560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EL ALFABETO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3"/>
              </a:rPr>
              <a:t>http://www.youtube.com/watch?v=JUcu9PUh9_A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0" y="39688"/>
            <a:ext cx="6172200" cy="2054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u="sng" dirty="0" smtClean="0">
                <a:ea typeface="ＭＳ Ｐゴシック" charset="0"/>
                <a:cs typeface="ＭＳ Ｐゴシック" charset="0"/>
              </a:rPr>
              <a:t>G</a:t>
            </a:r>
            <a:r>
              <a:rPr lang="en-US" sz="4000" u="sng" dirty="0" smtClean="0">
                <a:ea typeface="ＭＳ Ｐゴシック" charset="0"/>
                <a:cs typeface="ＭＳ Ｐゴシック" charset="0"/>
              </a:rPr>
              <a:t>P</a:t>
            </a:r>
            <a:r>
              <a:rPr lang="en-US" sz="4000" u="sng" dirty="0" smtClean="0">
                <a:ea typeface="ＭＳ Ｐゴシック" charset="0"/>
                <a:cs typeface="ＭＳ Ｐゴシック" charset="0"/>
              </a:rPr>
              <a:t>: LISTENING </a:t>
            </a:r>
            <a:r>
              <a:rPr lang="en-US" sz="4000" u="sng" dirty="0" smtClean="0">
                <a:ea typeface="ＭＳ Ｐゴシック" charset="0"/>
                <a:cs typeface="ＭＳ Ｐゴシック" charset="0"/>
              </a:rPr>
              <a:t>Practice</a:t>
            </a:r>
            <a:r>
              <a:rPr lang="en-US" sz="4000" u="sng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4000" u="sng" dirty="0" smtClean="0">
                <a:ea typeface="ＭＳ Ｐゴシック" charset="0"/>
                <a:cs typeface="ＭＳ Ｐゴシック" charset="0"/>
              </a:rPr>
            </a:br>
            <a:endParaRPr lang="en-US" sz="4000" u="sng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4274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093913"/>
            <a:ext cx="6172200" cy="4287837"/>
          </a:xfrm>
        </p:spPr>
        <p:txBody>
          <a:bodyPr/>
          <a:lstStyle/>
          <a:p>
            <a:pPr eaLnBrk="1" hangingPunct="1"/>
            <a:r>
              <a:rPr lang="en-US" sz="2000" dirty="0" err="1" smtClean="0">
                <a:ea typeface="MS PGothic" panose="020B0600070205080204" pitchFamily="34" charset="-128"/>
              </a:rPr>
              <a:t>Pág</a:t>
            </a:r>
            <a:r>
              <a:rPr lang="en-US" sz="2000" dirty="0" smtClean="0">
                <a:ea typeface="MS PGothic" panose="020B0600070205080204" pitchFamily="34" charset="-128"/>
              </a:rPr>
              <a:t> 23-  </a:t>
            </a:r>
            <a:r>
              <a:rPr lang="en-US" sz="2000" dirty="0" err="1" smtClean="0">
                <a:ea typeface="MS PGothic" panose="020B0600070205080204" pitchFamily="34" charset="-128"/>
              </a:rPr>
              <a:t>Actividad</a:t>
            </a:r>
            <a:r>
              <a:rPr lang="en-US" sz="2000" dirty="0" smtClean="0">
                <a:ea typeface="MS PGothic" panose="020B0600070205080204" pitchFamily="34" charset="-128"/>
              </a:rPr>
              <a:t> 29</a:t>
            </a:r>
            <a:endParaRPr lang="en-US" sz="2000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0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Actividad</a:t>
            </a:r>
            <a:r>
              <a:rPr lang="en-US" dirty="0" smtClean="0"/>
              <a:t> 30 </a:t>
            </a:r>
            <a:r>
              <a:rPr lang="en-US" dirty="0" err="1" smtClean="0"/>
              <a:t>pag</a:t>
            </a:r>
            <a:r>
              <a:rPr lang="en-US" dirty="0" smtClean="0"/>
              <a:t>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2286000" y="289560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PRONUNCIACIÓN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http://srkennedy.podbean.com/</a:t>
            </a:r>
            <a:r>
              <a:rPr lang="en-US" dirty="0" smtClean="0"/>
              <a:t> - Boxes 9-11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5" descr="UpdatedSpanishSounds.pd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49146" r="-49146"/>
          <a:stretch>
            <a:fillRect/>
          </a:stretch>
        </p:blipFill>
        <p:spPr>
          <a:xfrm>
            <a:off x="-3987800" y="-7242175"/>
            <a:ext cx="21607463" cy="1410017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5" descr="UpdatedSpanishSounds.pd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49146" r="-49146"/>
          <a:stretch>
            <a:fillRect/>
          </a:stretch>
        </p:blipFill>
        <p:spPr>
          <a:xfrm>
            <a:off x="-6224588" y="-838200"/>
            <a:ext cx="21609051" cy="14100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Cancion</a:t>
            </a:r>
            <a:r>
              <a:rPr lang="en-US" dirty="0" smtClean="0"/>
              <a:t>: La Mar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smtClean="0"/>
              <a:t>serena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20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fusion">
    <a:dk1>
      <a:sysClr val="windowText" lastClr="000000"/>
    </a:dk1>
    <a:lt1>
      <a:sysClr val="window" lastClr="FFFFFF"/>
    </a:lt1>
    <a:dk2>
      <a:srgbClr val="2F1F58"/>
    </a:dk2>
    <a:lt2>
      <a:srgbClr val="B7A9E0"/>
    </a:lt2>
    <a:accent1>
      <a:srgbClr val="8C73D0"/>
    </a:accent1>
    <a:accent2>
      <a:srgbClr val="C2E8C4"/>
    </a:accent2>
    <a:accent3>
      <a:srgbClr val="C5A6E8"/>
    </a:accent3>
    <a:accent4>
      <a:srgbClr val="B45EC7"/>
    </a:accent4>
    <a:accent5>
      <a:srgbClr val="9FDAFB"/>
    </a:accent5>
    <a:accent6>
      <a:srgbClr val="95C5B0"/>
    </a:accent6>
    <a:hlink>
      <a:srgbClr val="744AE0"/>
    </a:hlink>
    <a:folHlink>
      <a:srgbClr val="8D8A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477</TotalTime>
  <Words>159</Words>
  <Application>Microsoft Office PowerPoint</Application>
  <PresentationFormat>On-screen Show (4:3)</PresentationFormat>
  <Paragraphs>35</Paragraphs>
  <Slides>12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Oriel</vt:lpstr>
      <vt:lpstr>Document</vt:lpstr>
      <vt:lpstr> Vámonos:  TIENEN 5 MINUTOS</vt:lpstr>
      <vt:lpstr>MOMENTO CULTURAL</vt:lpstr>
      <vt:lpstr>EL ALFABETO</vt:lpstr>
      <vt:lpstr>GP: LISTENING Practice </vt:lpstr>
      <vt:lpstr>Group Practice </vt:lpstr>
      <vt:lpstr>PRONUNCIACIÓN</vt:lpstr>
      <vt:lpstr>Slide 7</vt:lpstr>
      <vt:lpstr>Slide 8</vt:lpstr>
      <vt:lpstr>Cancion: La Mar estaba serena</vt:lpstr>
      <vt:lpstr>TAREA</vt:lpstr>
      <vt:lpstr>Exit Ticket / Quiz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TIENEN 2 MINUTOS</dc:title>
  <dc:creator>Meredith Hall</dc:creator>
  <cp:lastModifiedBy>diana1.lugo</cp:lastModifiedBy>
  <cp:revision>29</cp:revision>
  <dcterms:created xsi:type="dcterms:W3CDTF">2013-02-24T05:08:35Z</dcterms:created>
  <dcterms:modified xsi:type="dcterms:W3CDTF">2014-09-30T17:45:37Z</dcterms:modified>
</cp:coreProperties>
</file>