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73"/>
  </p:notesMasterIdLst>
  <p:sldIdLst>
    <p:sldId id="417" r:id="rId2"/>
    <p:sldId id="434" r:id="rId3"/>
    <p:sldId id="435" r:id="rId4"/>
    <p:sldId id="428" r:id="rId5"/>
    <p:sldId id="429" r:id="rId6"/>
    <p:sldId id="430" r:id="rId7"/>
    <p:sldId id="431" r:id="rId8"/>
    <p:sldId id="419" r:id="rId9"/>
    <p:sldId id="42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418" r:id="rId21"/>
    <p:sldId id="423" r:id="rId22"/>
    <p:sldId id="424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7" r:id="rId34"/>
    <p:sldId id="425" r:id="rId35"/>
    <p:sldId id="426" r:id="rId36"/>
    <p:sldId id="436" r:id="rId37"/>
    <p:sldId id="432" r:id="rId38"/>
    <p:sldId id="380" r:id="rId39"/>
    <p:sldId id="433" r:id="rId40"/>
    <p:sldId id="381" r:id="rId41"/>
    <p:sldId id="382" r:id="rId42"/>
    <p:sldId id="383" r:id="rId43"/>
    <p:sldId id="384" r:id="rId44"/>
    <p:sldId id="385" r:id="rId45"/>
    <p:sldId id="386" r:id="rId46"/>
    <p:sldId id="387" r:id="rId47"/>
    <p:sldId id="388" r:id="rId48"/>
    <p:sldId id="395" r:id="rId49"/>
    <p:sldId id="396" r:id="rId50"/>
    <p:sldId id="397" r:id="rId51"/>
    <p:sldId id="398" r:id="rId52"/>
    <p:sldId id="399" r:id="rId53"/>
    <p:sldId id="400" r:id="rId54"/>
    <p:sldId id="401" r:id="rId55"/>
    <p:sldId id="402" r:id="rId56"/>
    <p:sldId id="403" r:id="rId57"/>
    <p:sldId id="404" r:id="rId58"/>
    <p:sldId id="405" r:id="rId59"/>
    <p:sldId id="406" r:id="rId60"/>
    <p:sldId id="407" r:id="rId61"/>
    <p:sldId id="408" r:id="rId62"/>
    <p:sldId id="409" r:id="rId63"/>
    <p:sldId id="410" r:id="rId64"/>
    <p:sldId id="411" r:id="rId65"/>
    <p:sldId id="412" r:id="rId66"/>
    <p:sldId id="413" r:id="rId67"/>
    <p:sldId id="414" r:id="rId68"/>
    <p:sldId id="415" r:id="rId69"/>
    <p:sldId id="416" r:id="rId70"/>
    <p:sldId id="427" r:id="rId71"/>
    <p:sldId id="379" r:id="rId7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FC72"/>
    <a:srgbClr val="FF6FC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106" charset="0"/>
              </a:defRPr>
            </a:lvl1pPr>
          </a:lstStyle>
          <a:p>
            <a:pPr>
              <a:defRPr/>
            </a:pPr>
            <a:fld id="{1B3DBFA2-4EFC-4C95-9CBA-6C5C8E846BC3}" type="datetime1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106" charset="0"/>
              </a:defRPr>
            </a:lvl1pPr>
          </a:lstStyle>
          <a:p>
            <a:pPr>
              <a:defRPr/>
            </a:pPr>
            <a:fld id="{5EFAA017-2CA8-418D-B670-EE41778C6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1085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Video: http://www.youtube.com/watch?v=rbf5tuYUFwc&amp;feature=fvsr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CBE3AE-0473-814F-B424-610EA05B6779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0404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-106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90BAEF-4E3C-45D3-8C55-3CF883C0A9F2}" type="slidenum">
              <a:rPr lang="en-US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156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CFA7E7-0B36-435C-8FFA-B4119FDFFB49}" type="datetime1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8866E4-569D-4697-9AD6-8C863350C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31799-96B3-447B-84F0-E0BA55EC858F}" type="datetime1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D95D-8ECE-4554-8AC8-8212EBC73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27D78-4AC5-435F-80BF-BA7DF8A5C733}" type="datetime1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83F23-88B1-4B58-B36E-34C47F258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E53EF-5BC2-47AD-9503-3998FEC5A848}" type="datetime1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D1E3F-DDA1-4B7A-8250-48B31D28E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162168-4DF9-4120-AECF-19FB2C18CA92}" type="datetime1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A4A62E-DDEA-436C-8767-70644AEC5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B1842-6159-4BB0-857A-86FA29BFDF3F}" type="datetime1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E7811-0C47-4C8F-9815-1DE51336C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C7715-CDDC-4F98-B4E5-A69706468B1D}" type="datetime1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EF42C-238B-49B9-90B6-712AF091E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6D8F4-ACC7-42FC-BD31-F1B1A17D2032}" type="datetime1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D9A9-2EEC-4DBA-9445-C86970743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BE99A-D593-4FD7-BFBC-17926ACB37AC}" type="datetime1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E13E6-BDD7-453D-B0E3-42B622CCE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ＭＳ Ｐゴシック" charset="-128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ＭＳ Ｐゴシック" charset="-12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F299A4-B232-4D9A-B23A-31302D30C610}" type="datetime1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1DCD01-D039-4CE4-BF78-69F4250D1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ＭＳ Ｐゴシック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E69592-8E42-4BB9-B1B1-BD4182BC7470}" type="datetime1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707CAF-FD85-4B71-B536-FF579C6E9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  <a:latin typeface="Century Schoolbook" pitchFamily="-106" charset="0"/>
              </a:defRPr>
            </a:lvl1pPr>
          </a:lstStyle>
          <a:p>
            <a:pPr>
              <a:defRPr/>
            </a:pPr>
            <a:fld id="{8E677C98-685D-44EA-82AB-BC5D7409C18F}" type="datetime1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entury Schoolbook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ＭＳ Ｐゴシック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FFFFFF"/>
                </a:solidFill>
                <a:latin typeface="Century Schoolbook" pitchFamily="-106" charset="0"/>
              </a:defRPr>
            </a:lvl1pPr>
          </a:lstStyle>
          <a:p>
            <a:pPr>
              <a:defRPr/>
            </a:pPr>
            <a:fld id="{29383C1E-6D3F-49B2-9C5E-3EE814B72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0" r:id="rId2"/>
    <p:sldLayoutId id="2147483858" r:id="rId3"/>
    <p:sldLayoutId id="2147483851" r:id="rId4"/>
    <p:sldLayoutId id="2147483852" r:id="rId5"/>
    <p:sldLayoutId id="2147483853" r:id="rId6"/>
    <p:sldLayoutId id="2147483854" r:id="rId7"/>
    <p:sldLayoutId id="2147483859" r:id="rId8"/>
    <p:sldLayoutId id="2147483860" r:id="rId9"/>
    <p:sldLayoutId id="2147483855" r:id="rId10"/>
    <p:sldLayoutId id="21474838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-106" charset="2"/>
        <a:buChar char="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-106" charset="2"/>
        <a:buChar char=""/>
        <a:defRPr sz="21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-106" charset="2"/>
        <a:buChar char="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-106" charset="2"/>
        <a:buChar char="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-106" charset="2"/>
        <a:buChar char="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imgres?imgurl=http://chicagofree.info/wp-content/uploads/2011/03/free-st-patricks-day-trivia.jpg&amp;imgrefurl=http://chicagofree.info/2011/03/10/free-st-patricks-day-festivities-in-chicago-2011/&amp;usg=__shZv4JyKjIucz1Ya158RI187rfo=&amp;h=402&amp;w=480&amp;sz=42&amp;hl=en&amp;start=5&amp;zoom=1&amp;tbnid=20fEHWYIDNh0iM:&amp;tbnh=108&amp;tbnw=129&amp;ei=ZvtxToiaKMTTgAepi71l&amp;prev=/search?q=st+patrick's+day&amp;um=1&amp;hl=en&amp;safe=active&amp;sa=N&amp;rls=com.microsoft:en-us&amp;tbm=isch&amp;um=1&amp;itbs=1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imgres?imgurl=http://www.manyhappynewyears.com/january.gif&amp;imgrefurl=http://www.manyhappynewyears.com/&amp;usg=__VltDLmDFD4ZGXAhh2VcFCtKiIBg=&amp;h=360&amp;w=397&amp;sz=40&amp;hl=en&amp;start=4&amp;zoom=1&amp;tbnid=pw4_VFecBNfKEM:&amp;tbnh=112&amp;tbnw=124&amp;ei=C_txTqK1EMXYgQfOpICNBQ&amp;prev=/search?q=new+years+day&amp;um=1&amp;hl=en&amp;safe=active&amp;sa=N&amp;rls=com.microsoft:en-us&amp;tbm=isch&amp;um=1&amp;itbs=1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 bwMode="auto">
          <a:xfrm>
            <a:off x="457200" y="138160"/>
            <a:ext cx="7467600" cy="7159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b="1" dirty="0"/>
              <a:t>Vámonos</a:t>
            </a:r>
            <a:r>
              <a:rPr lang="en-US" b="1" dirty="0" smtClean="0"/>
              <a:t>: 3-2</a:t>
            </a:r>
            <a:r>
              <a:rPr lang="en-US" dirty="0"/>
              <a:t/>
            </a:r>
            <a:br>
              <a:rPr lang="en-US" dirty="0"/>
            </a:br>
            <a:r>
              <a:rPr lang="en-US" cap="none" dirty="0" smtClean="0">
                <a:ea typeface="ＭＳ Ｐゴシック" pitchFamily="-106" charset="-128"/>
              </a:rPr>
              <a:t>TIENEN 5 MINUTOS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838200"/>
            <a:ext cx="7162800" cy="6019800"/>
          </a:xfrm>
        </p:spPr>
        <p:txBody>
          <a:bodyPr numCol="3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Objective: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smtClean="0"/>
              <a:t>I can say the days of the week and months of the year and identify numbers 1-31 in Spanish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err="1" smtClean="0"/>
              <a:t>Vocab</a:t>
            </a:r>
            <a:r>
              <a:rPr lang="en-US" dirty="0" smtClean="0"/>
              <a:t>/Ideas: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Numbers 11-31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Numbers 1-10 (review)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Days of the week (review)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000" dirty="0" smtClean="0"/>
              <a:t>Months of the year (review)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 pitchFamily="-106" charset="2"/>
              <a:buNone/>
              <a:defRPr/>
            </a:pPr>
            <a:endParaRPr lang="en-US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 pitchFamily="-106" charset="2"/>
              <a:buNone/>
              <a:defRPr/>
            </a:pPr>
            <a:endParaRPr lang="en-US" dirty="0" smtClean="0"/>
          </a:p>
          <a:p>
            <a:pPr marL="640080" lvl="1" indent="-27432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2162" dirty="0" smtClean="0"/>
              <a:t>Vámonos: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162" dirty="0" smtClean="0"/>
              <a:t>Translate the following phrases/</a:t>
            </a:r>
          </a:p>
          <a:p>
            <a:pPr marL="640080" lvl="1" indent="-274320" eaLnBrk="1" fontAlgn="auto" hangingPunct="1">
              <a:spcAft>
                <a:spcPts val="0"/>
              </a:spcAft>
              <a:buNone/>
              <a:defRPr/>
            </a:pPr>
            <a:r>
              <a:rPr lang="en-US" sz="2162" dirty="0" smtClean="0"/>
              <a:t>   sentences into Spanish:</a:t>
            </a:r>
          </a:p>
          <a:p>
            <a:pPr marL="457200" indent="-457200" eaLnBrk="1" hangingPunct="1">
              <a:buFont typeface="Wingdings" pitchFamily="2" charset="2"/>
              <a:buAutoNum type="arabicParenR"/>
              <a:defRPr/>
            </a:pPr>
            <a:r>
              <a:rPr lang="en-US" sz="2162" dirty="0" smtClean="0">
                <a:ea typeface="ＭＳ Ｐゴシック" charset="-128"/>
              </a:rPr>
              <a:t>I have three pencils.</a:t>
            </a:r>
          </a:p>
          <a:p>
            <a:pPr marL="457200" indent="-457200" eaLnBrk="1" hangingPunct="1">
              <a:buFont typeface="Wingdings" pitchFamily="2" charset="2"/>
              <a:buAutoNum type="arabicParenR"/>
              <a:defRPr/>
            </a:pPr>
            <a:r>
              <a:rPr lang="en-US" altLang="ja-JP" sz="2162" dirty="0" smtClean="0">
                <a:ea typeface="ＭＳ Ｐゴシック" charset="-128"/>
              </a:rPr>
              <a:t>I need six pens.</a:t>
            </a:r>
          </a:p>
          <a:p>
            <a:pPr marL="457200" indent="-457200" eaLnBrk="1" hangingPunct="1">
              <a:buFont typeface="Wingdings" pitchFamily="2" charset="2"/>
              <a:buAutoNum type="arabicParenR"/>
              <a:defRPr/>
            </a:pPr>
            <a:r>
              <a:rPr lang="en-US" altLang="ja-JP" sz="2162" dirty="0" smtClean="0">
                <a:ea typeface="ＭＳ Ｐゴシック" charset="-128"/>
              </a:rPr>
              <a:t>Do you have four papers?</a:t>
            </a:r>
          </a:p>
          <a:p>
            <a:pPr marL="457200" indent="-457200" eaLnBrk="1" hangingPunct="1">
              <a:buFont typeface="Wingdings" pitchFamily="2" charset="2"/>
              <a:buAutoNum type="arabicParenR"/>
              <a:defRPr/>
            </a:pPr>
            <a:r>
              <a:rPr lang="en-US" altLang="ja-JP" sz="2162" dirty="0" smtClean="0">
                <a:ea typeface="ＭＳ Ｐゴシック" charset="-128"/>
              </a:rPr>
              <a:t>Do you need nine pencil sharpeners?</a:t>
            </a: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6400800" y="1219200"/>
            <a:ext cx="2971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entury Schoolbook" pitchFamily="-106" charset="0"/>
              </a:rPr>
              <a:t>Take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entury Schoolbook" pitchFamily="-106" charset="0"/>
              </a:rPr>
              <a:t>Out your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entury Schoolbook" pitchFamily="-106" charset="0"/>
              </a:rPr>
              <a:t>Homework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GB" sz="9600">
                <a:latin typeface="Comic Sans MS" pitchFamily="-106" charset="0"/>
              </a:rPr>
              <a:t>11</a:t>
            </a:r>
            <a:endParaRPr lang="en-US" sz="9600">
              <a:latin typeface="Comic Sans MS" pitchFamily="-106" charset="0"/>
            </a:endParaRP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495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06" charset="0"/>
              </a:rPr>
              <a:t>once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GB" sz="9600">
                <a:latin typeface="Comic Sans MS" pitchFamily="-106" charset="0"/>
              </a:rPr>
              <a:t>12</a:t>
            </a:r>
            <a:endParaRPr lang="en-US" sz="9600">
              <a:latin typeface="Comic Sans MS" pitchFamily="-106" charset="0"/>
            </a:endParaRP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495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06" charset="0"/>
              </a:rPr>
              <a:t>doce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GB" sz="9600">
                <a:latin typeface="Comic Sans MS" pitchFamily="-106" charset="0"/>
              </a:rPr>
              <a:t>13</a:t>
            </a:r>
            <a:endParaRPr lang="en-US" sz="9600">
              <a:latin typeface="Comic Sans MS" pitchFamily="-106" charset="0"/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495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06" charset="0"/>
              </a:rPr>
              <a:t>trece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GB" sz="9600">
                <a:latin typeface="Comic Sans MS" pitchFamily="-106" charset="0"/>
              </a:rPr>
              <a:t>14</a:t>
            </a:r>
            <a:endParaRPr lang="en-US" sz="9600">
              <a:latin typeface="Comic Sans MS" pitchFamily="-106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495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06" charset="0"/>
              </a:rPr>
              <a:t>catorce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GB" sz="9600">
                <a:latin typeface="Comic Sans MS" pitchFamily="-106" charset="0"/>
              </a:rPr>
              <a:t>15</a:t>
            </a:r>
            <a:endParaRPr lang="en-US" sz="9600">
              <a:latin typeface="Comic Sans MS" pitchFamily="-106" charset="0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495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06" charset="0"/>
              </a:rPr>
              <a:t>quince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GB" sz="9600">
                <a:latin typeface="Comic Sans MS" pitchFamily="-106" charset="0"/>
              </a:rPr>
              <a:t>16</a:t>
            </a:r>
            <a:endParaRPr lang="en-US" sz="9600">
              <a:latin typeface="Comic Sans MS" pitchFamily="-106" charset="0"/>
            </a:endParaRP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7162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06" charset="0"/>
              </a:rPr>
              <a:t>dieciséis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GB" sz="9600">
                <a:latin typeface="Comic Sans MS" pitchFamily="-106" charset="0"/>
              </a:rPr>
              <a:t>17</a:t>
            </a:r>
            <a:endParaRPr lang="en-US" sz="9600">
              <a:latin typeface="Comic Sans MS" pitchFamily="-106" charset="0"/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7162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06" charset="0"/>
              </a:rPr>
              <a:t>diecisiete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GB" sz="9600">
                <a:solidFill>
                  <a:schemeClr val="accent1"/>
                </a:solidFill>
                <a:latin typeface="Comic Sans MS" pitchFamily="-106" charset="0"/>
              </a:rPr>
              <a:t>18</a:t>
            </a:r>
            <a:endParaRPr lang="en-US" sz="9600">
              <a:solidFill>
                <a:schemeClr val="accent1"/>
              </a:solidFill>
              <a:latin typeface="Comic Sans MS" pitchFamily="-106" charset="0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7162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06" charset="0"/>
              </a:rPr>
              <a:t>dieciocho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GB" sz="9600">
                <a:latin typeface="Comic Sans MS" pitchFamily="-106" charset="0"/>
              </a:rPr>
              <a:t>19</a:t>
            </a:r>
            <a:endParaRPr lang="en-US" sz="9600">
              <a:latin typeface="Comic Sans MS" pitchFamily="-106" charset="0"/>
            </a:endParaRP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7162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06" charset="0"/>
              </a:rPr>
              <a:t>diecinueve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GB" sz="9600">
                <a:latin typeface="Comic Sans MS" pitchFamily="-106" charset="0"/>
              </a:rPr>
              <a:t>20</a:t>
            </a:r>
            <a:endParaRPr lang="en-US" sz="9600">
              <a:latin typeface="Comic Sans MS" pitchFamily="-106" charset="0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7162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06" charset="0"/>
              </a:rPr>
              <a:t>veinte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dirty="0" smtClean="0">
                <a:ea typeface="ＭＳ Ｐゴシック" pitchFamily="-106" charset="-128"/>
              </a:rPr>
              <a:t>VÁMONOS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marL="457200" indent="-457200" eaLnBrk="1" hangingPunct="1">
              <a:buFont typeface="Wingdings" pitchFamily="-106" charset="2"/>
              <a:buAutoNum type="arabicParenR"/>
            </a:pPr>
            <a:r>
              <a:rPr lang="en-US" dirty="0" smtClean="0">
                <a:ea typeface="ＭＳ Ｐゴシック" pitchFamily="-106" charset="-128"/>
              </a:rPr>
              <a:t>I have three pencils.</a:t>
            </a:r>
          </a:p>
          <a:p>
            <a:pPr marL="457200" indent="-457200" eaLnBrk="1" hangingPunct="1">
              <a:buFont typeface="Wingdings" pitchFamily="-106" charset="2"/>
              <a:buAutoNum type="arabicParenR"/>
            </a:pPr>
            <a:endParaRPr lang="en-US" dirty="0" smtClean="0">
              <a:ea typeface="ＭＳ Ｐゴシック" pitchFamily="-106" charset="-128"/>
            </a:endParaRPr>
          </a:p>
          <a:p>
            <a:pPr marL="457200" indent="-457200" eaLnBrk="1" hangingPunct="1">
              <a:buFont typeface="Wingdings" pitchFamily="-106" charset="2"/>
              <a:buAutoNum type="arabicParenR"/>
            </a:pPr>
            <a:endParaRPr lang="en-US" dirty="0" smtClean="0">
              <a:ea typeface="ＭＳ Ｐゴシック" pitchFamily="-106" charset="-128"/>
            </a:endParaRPr>
          </a:p>
          <a:p>
            <a:pPr marL="457200" indent="-457200" eaLnBrk="1" hangingPunct="1">
              <a:buFont typeface="Wingdings" pitchFamily="-106" charset="2"/>
              <a:buAutoNum type="arabicParenR"/>
            </a:pPr>
            <a:r>
              <a:rPr lang="en-US" altLang="ja-JP" dirty="0" smtClean="0">
                <a:ea typeface="ＭＳ Ｐゴシック" pitchFamily="-106" charset="-128"/>
              </a:rPr>
              <a:t>I need six pens.</a:t>
            </a:r>
          </a:p>
          <a:p>
            <a:pPr marL="457200" indent="-457200" eaLnBrk="1" hangingPunct="1">
              <a:buFont typeface="Wingdings" pitchFamily="-106" charset="2"/>
              <a:buAutoNum type="arabicParenR"/>
            </a:pPr>
            <a:endParaRPr lang="en-US" altLang="ja-JP" dirty="0" smtClean="0">
              <a:ea typeface="ＭＳ Ｐゴシック" pitchFamily="-106" charset="-128"/>
            </a:endParaRPr>
          </a:p>
          <a:p>
            <a:pPr marL="457200" indent="-457200" eaLnBrk="1" hangingPunct="1">
              <a:buFont typeface="Wingdings" pitchFamily="-106" charset="2"/>
              <a:buAutoNum type="arabicParenR"/>
            </a:pPr>
            <a:endParaRPr lang="en-US" altLang="ja-JP" dirty="0" smtClean="0">
              <a:ea typeface="ＭＳ Ｐゴシック" pitchFamily="-106" charset="-128"/>
            </a:endParaRPr>
          </a:p>
          <a:p>
            <a:pPr marL="457200" indent="-457200" eaLnBrk="1" hangingPunct="1">
              <a:buFont typeface="Wingdings" pitchFamily="-106" charset="2"/>
              <a:buAutoNum type="arabicParenR"/>
            </a:pPr>
            <a:r>
              <a:rPr lang="en-US" altLang="ja-JP" dirty="0" smtClean="0">
                <a:ea typeface="ＭＳ Ｐゴシック" pitchFamily="-106" charset="-128"/>
              </a:rPr>
              <a:t>Do you have four papers?</a:t>
            </a:r>
          </a:p>
          <a:p>
            <a:pPr marL="457200" indent="-457200" eaLnBrk="1" hangingPunct="1">
              <a:buFont typeface="Wingdings" pitchFamily="-106" charset="2"/>
              <a:buAutoNum type="arabicParenR"/>
            </a:pPr>
            <a:endParaRPr lang="en-US" altLang="ja-JP" dirty="0" smtClean="0">
              <a:ea typeface="ＭＳ Ｐゴシック" pitchFamily="-106" charset="-128"/>
            </a:endParaRPr>
          </a:p>
          <a:p>
            <a:pPr marL="457200" indent="-457200" eaLnBrk="1" hangingPunct="1">
              <a:buFont typeface="Wingdings" pitchFamily="-106" charset="2"/>
              <a:buAutoNum type="arabicParenR"/>
            </a:pPr>
            <a:endParaRPr lang="en-US" altLang="ja-JP" dirty="0" smtClean="0">
              <a:ea typeface="ＭＳ Ｐゴシック" pitchFamily="-106" charset="-128"/>
            </a:endParaRPr>
          </a:p>
          <a:p>
            <a:pPr marL="457200" indent="-457200" eaLnBrk="1" hangingPunct="1">
              <a:buFont typeface="Wingdings" pitchFamily="-106" charset="2"/>
              <a:buAutoNum type="arabicParenR"/>
            </a:pPr>
            <a:r>
              <a:rPr lang="en-US" altLang="ja-JP" dirty="0" smtClean="0">
                <a:ea typeface="ＭＳ Ｐゴシック" pitchFamily="-106" charset="-128"/>
              </a:rPr>
              <a:t>Do you need nine pencil sharpeners?</a:t>
            </a:r>
          </a:p>
          <a:p>
            <a:pPr marL="457200" indent="-457200" eaLnBrk="1" hangingPunct="1">
              <a:buFont typeface="Century Schoolbook" pitchFamily="-106" charset="0"/>
              <a:buAutoNum type="arabicPeriod"/>
            </a:pPr>
            <a:endParaRPr lang="en-US" dirty="0" smtClean="0">
              <a:ea typeface="ＭＳ Ｐゴシック" pitchFamily="-106" charset="-128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400" y="2209800"/>
            <a:ext cx="32015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entury Schoolbook" pitchFamily="-106" charset="0"/>
              </a:rPr>
              <a:t>Yo tengo </a:t>
            </a:r>
            <a:r>
              <a:rPr lang="en-US" sz="2400" dirty="0" err="1">
                <a:solidFill>
                  <a:srgbClr val="FF0000"/>
                </a:solidFill>
                <a:latin typeface="Century Schoolbook" pitchFamily="-106" charset="0"/>
              </a:rPr>
              <a:t>tres</a:t>
            </a:r>
            <a:r>
              <a:rPr lang="en-US" sz="2400" dirty="0">
                <a:solidFill>
                  <a:srgbClr val="FF0000"/>
                </a:solidFill>
                <a:latin typeface="Century Schoolbook" pitchFamily="-10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entury Schoolbook" pitchFamily="-106" charset="0"/>
              </a:rPr>
              <a:t>lapices</a:t>
            </a:r>
            <a:r>
              <a:rPr lang="en-US" sz="2400" dirty="0" smtClean="0">
                <a:solidFill>
                  <a:srgbClr val="FF0000"/>
                </a:solidFill>
                <a:latin typeface="Century Schoolbook" pitchFamily="-106" charset="0"/>
              </a:rPr>
              <a:t>.</a:t>
            </a:r>
            <a:endParaRPr lang="en-US" sz="2400" dirty="0">
              <a:solidFill>
                <a:srgbClr val="FF0000"/>
              </a:solidFill>
              <a:latin typeface="Century Schoolbook" pitchFamily="-106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6800" y="3581400"/>
            <a:ext cx="39645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entury Schoolbook" pitchFamily="-106" charset="0"/>
              </a:rPr>
              <a:t>Yo </a:t>
            </a:r>
            <a:r>
              <a:rPr lang="en-US" sz="2400" dirty="0" err="1">
                <a:solidFill>
                  <a:srgbClr val="FF0000"/>
                </a:solidFill>
                <a:latin typeface="Century Schoolbook" pitchFamily="-106" charset="0"/>
              </a:rPr>
              <a:t>necesito</a:t>
            </a:r>
            <a:r>
              <a:rPr lang="en-US" sz="2400" dirty="0">
                <a:solidFill>
                  <a:srgbClr val="FF0000"/>
                </a:solidFill>
                <a:latin typeface="Century Schoolbook" pitchFamily="-106" charset="0"/>
              </a:rPr>
              <a:t> seis </a:t>
            </a:r>
            <a:r>
              <a:rPr lang="en-US" sz="2400" dirty="0" err="1" smtClean="0">
                <a:solidFill>
                  <a:srgbClr val="FF0000"/>
                </a:solidFill>
                <a:latin typeface="Century Schoolbook" pitchFamily="-106" charset="0"/>
              </a:rPr>
              <a:t>bolígrafos</a:t>
            </a:r>
            <a:r>
              <a:rPr lang="en-US" sz="2400" dirty="0" smtClean="0">
                <a:solidFill>
                  <a:srgbClr val="FF0000"/>
                </a:solidFill>
                <a:latin typeface="Century Schoolbook" pitchFamily="-106" charset="0"/>
              </a:rPr>
              <a:t>.</a:t>
            </a:r>
            <a:endParaRPr lang="en-US" sz="2400" dirty="0">
              <a:solidFill>
                <a:srgbClr val="FF0000"/>
              </a:solidFill>
              <a:latin typeface="Century Schoolbook" pitchFamily="-10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66800" y="5029200"/>
            <a:ext cx="3542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entury Schoolbook" pitchFamily="-106" charset="0"/>
              </a:rPr>
              <a:t>¿</a:t>
            </a:r>
            <a:r>
              <a:rPr lang="en-US" sz="2400" dirty="0" err="1">
                <a:solidFill>
                  <a:srgbClr val="FF0000"/>
                </a:solidFill>
                <a:latin typeface="Century Schoolbook" pitchFamily="-106" charset="0"/>
              </a:rPr>
              <a:t>Tienes</a:t>
            </a:r>
            <a:r>
              <a:rPr lang="en-US" sz="2400" dirty="0">
                <a:solidFill>
                  <a:srgbClr val="FF0000"/>
                </a:solidFill>
                <a:latin typeface="Century Schoolbook" pitchFamily="-10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entury Schoolbook" pitchFamily="-106" charset="0"/>
              </a:rPr>
              <a:t>cuatro</a:t>
            </a:r>
            <a:r>
              <a:rPr lang="en-US" sz="2400" dirty="0">
                <a:solidFill>
                  <a:srgbClr val="FF0000"/>
                </a:solidFill>
                <a:latin typeface="Century Schoolbook" pitchFamily="-10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entury Schoolbook" pitchFamily="-106" charset="0"/>
              </a:rPr>
              <a:t>papeles</a:t>
            </a:r>
            <a:r>
              <a:rPr lang="en-US" sz="2400" dirty="0" smtClean="0">
                <a:solidFill>
                  <a:srgbClr val="FF0000"/>
                </a:solidFill>
                <a:latin typeface="Century Schoolbook" pitchFamily="-106" charset="0"/>
              </a:rPr>
              <a:t>?</a:t>
            </a:r>
            <a:endParaRPr lang="en-US" sz="2400" dirty="0">
              <a:solidFill>
                <a:srgbClr val="FF0000"/>
              </a:solidFill>
              <a:latin typeface="Century Schoolbook" pitchFamily="-10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66800" y="6243638"/>
            <a:ext cx="44502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entury Schoolbook" pitchFamily="-106" charset="0"/>
              </a:rPr>
              <a:t>¿</a:t>
            </a:r>
            <a:r>
              <a:rPr lang="en-US" sz="2400" dirty="0" err="1">
                <a:solidFill>
                  <a:srgbClr val="FF0000"/>
                </a:solidFill>
                <a:latin typeface="Century Schoolbook" pitchFamily="-106" charset="0"/>
              </a:rPr>
              <a:t>Necesitas</a:t>
            </a:r>
            <a:r>
              <a:rPr lang="en-US" sz="2400" dirty="0">
                <a:solidFill>
                  <a:srgbClr val="FF0000"/>
                </a:solidFill>
                <a:latin typeface="Century Schoolbook" pitchFamily="-10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entury Schoolbook" pitchFamily="-106" charset="0"/>
              </a:rPr>
              <a:t>nueve</a:t>
            </a:r>
            <a:r>
              <a:rPr lang="en-US" sz="2400" dirty="0">
                <a:solidFill>
                  <a:srgbClr val="FF0000"/>
                </a:solidFill>
                <a:latin typeface="Century Schoolbook" pitchFamily="-106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entury Schoolbook" pitchFamily="-106" charset="0"/>
              </a:rPr>
              <a:t>sacapuntas</a:t>
            </a:r>
            <a:r>
              <a:rPr lang="en-US" sz="2400" dirty="0" smtClean="0">
                <a:solidFill>
                  <a:srgbClr val="FF0000"/>
                </a:solidFill>
                <a:latin typeface="Century Schoolbook" pitchFamily="-106" charset="0"/>
              </a:rPr>
              <a:t>?</a:t>
            </a:r>
            <a:endParaRPr lang="en-US" sz="2400" dirty="0">
              <a:solidFill>
                <a:srgbClr val="FF0000"/>
              </a:solidFill>
              <a:latin typeface="Century Schoolbook" pitchFamily="-10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3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8" grpId="0" build="allAtOnce"/>
      <p:bldP spid="10" grpId="0" build="allAtOnce"/>
      <p:bldP spid="7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286000" y="3124200"/>
            <a:ext cx="6172200" cy="914400"/>
          </a:xfrm>
        </p:spPr>
        <p:txBody>
          <a:bodyPr/>
          <a:lstStyle/>
          <a:p>
            <a:r>
              <a:rPr lang="en-US" cap="none" smtClean="0">
                <a:ea typeface="ＭＳ Ｐゴシック" pitchFamily="-106" charset="-128"/>
              </a:rPr>
              <a:t>REPASO RÁPIDO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r>
              <a:rPr lang="en-US" smtClean="0">
                <a:ea typeface="ＭＳ Ｐゴシック" pitchFamily="-106" charset="-128"/>
              </a:rPr>
              <a:t>Quick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Quick Review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3714750"/>
        </p:xfrm>
        <a:graphic>
          <a:graphicData uri="http://schemas.openxmlformats.org/drawingml/2006/table">
            <a:tbl>
              <a:tblPr/>
              <a:tblGrid>
                <a:gridCol w="3733800"/>
                <a:gridCol w="37338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06" charset="0"/>
                          <a:ea typeface="ＭＳ Ｐゴシック" pitchFamily="-106" charset="-128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06" charset="0"/>
                          <a:ea typeface="ＭＳ Ｐゴシック" pitchFamily="-106" charset="-128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06" charset="0"/>
                          <a:ea typeface="ＭＳ Ｐゴシック" pitchFamily="-106" charset="-128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06" charset="0"/>
                          <a:ea typeface="ＭＳ Ｐゴシック" pitchFamily="-106" charset="-128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06" charset="0"/>
                          <a:ea typeface="ＭＳ Ｐゴシック" pitchFamily="-106" charset="-128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06" charset="0"/>
                          <a:ea typeface="ＭＳ Ｐゴシック" pitchFamily="-106" charset="-128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06" charset="0"/>
                          <a:ea typeface="ＭＳ Ｐゴシック" pitchFamily="-106" charset="-128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06" charset="0"/>
                          <a:ea typeface="ＭＳ Ｐゴシック" pitchFamily="-106" charset="-128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06" charset="0"/>
                          <a:ea typeface="ＭＳ Ｐゴシック" pitchFamily="-106" charset="-128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06" charset="0"/>
                          <a:ea typeface="ＭＳ Ｐゴシック" pitchFamily="-106" charset="-128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95800" y="1600200"/>
            <a:ext cx="698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trece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95800" y="1984375"/>
            <a:ext cx="1069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dieciséis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95800" y="2354263"/>
            <a:ext cx="685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once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95800" y="2722563"/>
            <a:ext cx="1289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diecinueve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95800" y="309245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doce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95800" y="3462338"/>
            <a:ext cx="812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veinte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95800" y="3830638"/>
            <a:ext cx="1160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dieciocho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95800" y="4200525"/>
            <a:ext cx="941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catorce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495800" y="4570413"/>
            <a:ext cx="8651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quince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95800" y="4938713"/>
            <a:ext cx="1147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diecisiete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 bwMode="auto">
          <a:xfrm>
            <a:off x="2286000" y="2895600"/>
            <a:ext cx="6172200" cy="2054225"/>
          </a:xfrm>
        </p:spPr>
        <p:txBody>
          <a:bodyPr/>
          <a:lstStyle/>
          <a:p>
            <a:r>
              <a:rPr lang="en-US" cap="none" smtClean="0">
                <a:ea typeface="ＭＳ Ｐゴシック" pitchFamily="-106" charset="-128"/>
              </a:rPr>
              <a:t>NÚMEROS 21-31</a:t>
            </a:r>
            <a:br>
              <a:rPr lang="en-US" cap="none" smtClean="0">
                <a:ea typeface="ＭＳ Ｐゴシック" pitchFamily="-106" charset="-128"/>
              </a:rPr>
            </a:br>
            <a:r>
              <a:rPr lang="en-US" cap="none" smtClean="0">
                <a:ea typeface="ＭＳ Ｐゴシック" pitchFamily="-106" charset="-128"/>
              </a:rPr>
              <a:t>NUMBERS 21-31</a:t>
            </a:r>
          </a:p>
        </p:txBody>
      </p:sp>
      <p:sp>
        <p:nvSpPr>
          <p:cNvPr id="2355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6" charset="-128"/>
              </a:rPr>
              <a:t>As each of the numbers pops up, write the Spanish word that matches the English on your calendar.</a:t>
            </a:r>
          </a:p>
          <a:p>
            <a:endParaRPr lang="en-US" smtClean="0">
              <a:ea typeface="ＭＳ Ｐゴシック" pitchFamily="-106" charset="-128"/>
            </a:endParaRPr>
          </a:p>
          <a:p>
            <a:r>
              <a:rPr lang="en-US" smtClean="0">
                <a:ea typeface="ＭＳ Ｐゴシック" pitchFamily="-106" charset="-128"/>
              </a:rPr>
              <a:t>Make sure to pay attention to spelling and accents!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2700338" y="381000"/>
            <a:ext cx="37004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GB" sz="20000">
                <a:solidFill>
                  <a:schemeClr val="accent1"/>
                </a:solidFill>
                <a:latin typeface="Century Schoolbook" pitchFamily="-106" charset="0"/>
              </a:rPr>
              <a:t>21</a:t>
            </a:r>
            <a:endParaRPr lang="en-US" sz="20000">
              <a:solidFill>
                <a:schemeClr val="accent1"/>
              </a:solidFill>
              <a:latin typeface="Century Schoolbook" pitchFamily="-106" charset="0"/>
            </a:endParaRPr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-106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-106" charset="0"/>
            </a:endParaRP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752600" y="2971800"/>
            <a:ext cx="5867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06" charset="0"/>
              </a:rPr>
              <a:t>veintiuno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2700338" y="381000"/>
            <a:ext cx="37004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GB" sz="20000">
                <a:solidFill>
                  <a:schemeClr val="accent1"/>
                </a:solidFill>
                <a:latin typeface="Century Schoolbook" pitchFamily="-106" charset="0"/>
              </a:rPr>
              <a:t>22</a:t>
            </a:r>
            <a:endParaRPr lang="en-US" sz="20000">
              <a:solidFill>
                <a:schemeClr val="accent1"/>
              </a:solidFill>
              <a:latin typeface="Century Schoolbook" pitchFamily="-106" charset="0"/>
            </a:endParaRPr>
          </a:p>
        </p:txBody>
      </p:sp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-106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-106" charset="0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1752600" y="2971800"/>
            <a:ext cx="5867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06" charset="0"/>
              </a:rPr>
              <a:t>veintidós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2700338" y="381000"/>
            <a:ext cx="37004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0000">
                <a:solidFill>
                  <a:schemeClr val="accent1"/>
                </a:solidFill>
                <a:latin typeface="Century Schoolbook" pitchFamily="-106" charset="0"/>
              </a:rPr>
              <a:t>23</a:t>
            </a:r>
          </a:p>
        </p:txBody>
      </p:sp>
      <p:sp>
        <p:nvSpPr>
          <p:cNvPr id="26627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-106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-106" charset="0"/>
            </a:endParaRP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752600" y="2971800"/>
            <a:ext cx="5867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06" charset="0"/>
              </a:rPr>
              <a:t>veintitrés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2700338" y="381000"/>
            <a:ext cx="37004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0000">
                <a:solidFill>
                  <a:schemeClr val="accent1"/>
                </a:solidFill>
                <a:latin typeface="Century Schoolbook" pitchFamily="-106" charset="0"/>
              </a:rPr>
              <a:t>24</a:t>
            </a:r>
          </a:p>
        </p:txBody>
      </p:sp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-106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-106" charset="0"/>
            </a:endParaRP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1752600" y="2971800"/>
            <a:ext cx="723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06" charset="0"/>
              </a:rPr>
              <a:t>veinticuatro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2700338" y="381000"/>
            <a:ext cx="37004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0000">
                <a:solidFill>
                  <a:schemeClr val="accent1"/>
                </a:solidFill>
                <a:latin typeface="Century Schoolbook" pitchFamily="-106" charset="0"/>
              </a:rPr>
              <a:t>25</a:t>
            </a: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-106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-106" charset="0"/>
            </a:endParaRP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1752600" y="2971800"/>
            <a:ext cx="723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06" charset="0"/>
              </a:rPr>
              <a:t>veinticinco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2700338" y="381000"/>
            <a:ext cx="37004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0000">
                <a:solidFill>
                  <a:schemeClr val="accent1"/>
                </a:solidFill>
                <a:latin typeface="Century Schoolbook" pitchFamily="-106" charset="0"/>
              </a:rPr>
              <a:t>26</a:t>
            </a:r>
          </a:p>
        </p:txBody>
      </p:sp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-106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-106" charset="0"/>
            </a:endParaRP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1752600" y="2971800"/>
            <a:ext cx="723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06" charset="0"/>
              </a:rPr>
              <a:t>veintiséis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2700338" y="381000"/>
            <a:ext cx="37004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0000">
                <a:solidFill>
                  <a:schemeClr val="accent1"/>
                </a:solidFill>
                <a:latin typeface="Century Schoolbook" pitchFamily="-106" charset="0"/>
              </a:rPr>
              <a:t>27</a:t>
            </a:r>
          </a:p>
        </p:txBody>
      </p:sp>
      <p:sp>
        <p:nvSpPr>
          <p:cNvPr id="30723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-106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-106" charset="0"/>
            </a:endParaRP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1752600" y="2971800"/>
            <a:ext cx="723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06" charset="0"/>
              </a:rPr>
              <a:t>veintisiete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ANUNCIOS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Quarterly Test </a:t>
            </a:r>
          </a:p>
          <a:p>
            <a:endParaRPr lang="en-US" dirty="0" smtClean="0"/>
          </a:p>
          <a:p>
            <a:r>
              <a:rPr lang="en-US" dirty="0" smtClean="0"/>
              <a:t>Wednesday October </a:t>
            </a:r>
            <a:r>
              <a:rPr lang="en-US" dirty="0" smtClean="0"/>
              <a:t>22-B day</a:t>
            </a:r>
          </a:p>
          <a:p>
            <a:endParaRPr lang="en-US" dirty="0" smtClean="0"/>
          </a:p>
          <a:p>
            <a:r>
              <a:rPr lang="en-US" dirty="0" smtClean="0"/>
              <a:t>Tuesday October 21-A 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2700338" y="381000"/>
            <a:ext cx="37004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0000">
                <a:solidFill>
                  <a:schemeClr val="accent1"/>
                </a:solidFill>
                <a:latin typeface="Century Schoolbook" pitchFamily="-106" charset="0"/>
              </a:rPr>
              <a:t>28</a:t>
            </a:r>
          </a:p>
        </p:txBody>
      </p:sp>
      <p:sp>
        <p:nvSpPr>
          <p:cNvPr id="31747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-106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-106" charset="0"/>
            </a:endParaRP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1752600" y="2971800"/>
            <a:ext cx="723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06" charset="0"/>
              </a:rPr>
              <a:t>veintiocho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2700338" y="381000"/>
            <a:ext cx="37004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0000">
                <a:solidFill>
                  <a:schemeClr val="accent1"/>
                </a:solidFill>
                <a:latin typeface="Century Schoolbook" pitchFamily="-106" charset="0"/>
              </a:rPr>
              <a:t>29</a:t>
            </a:r>
          </a:p>
        </p:txBody>
      </p:sp>
      <p:sp>
        <p:nvSpPr>
          <p:cNvPr id="32771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-106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-106" charset="0"/>
            </a:endParaRP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1752600" y="2971800"/>
            <a:ext cx="723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06" charset="0"/>
              </a:rPr>
              <a:t>veintinueve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2700338" y="381000"/>
            <a:ext cx="37004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0000">
                <a:solidFill>
                  <a:schemeClr val="accent1"/>
                </a:solidFill>
                <a:latin typeface="Century Schoolbook" pitchFamily="-106" charset="0"/>
              </a:rPr>
              <a:t>30</a:t>
            </a:r>
          </a:p>
        </p:txBody>
      </p:sp>
      <p:sp>
        <p:nvSpPr>
          <p:cNvPr id="33795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-106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-106" charset="0"/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1752600" y="2971800"/>
            <a:ext cx="7239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06" charset="0"/>
              </a:rPr>
              <a:t>treinta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2700338" y="381000"/>
            <a:ext cx="37004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20000">
                <a:solidFill>
                  <a:schemeClr val="accent1"/>
                </a:solidFill>
                <a:latin typeface="Century Schoolbook" pitchFamily="-106" charset="0"/>
              </a:rPr>
              <a:t>31</a:t>
            </a:r>
          </a:p>
        </p:txBody>
      </p:sp>
      <p:sp>
        <p:nvSpPr>
          <p:cNvPr id="34819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-106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-106" charset="0"/>
            </a:endParaRP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1752600" y="2971800"/>
            <a:ext cx="7239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06" charset="0"/>
              </a:rPr>
              <a:t>treinta y uno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286000" y="3124200"/>
            <a:ext cx="6172200" cy="914400"/>
          </a:xfrm>
        </p:spPr>
        <p:txBody>
          <a:bodyPr/>
          <a:lstStyle/>
          <a:p>
            <a:r>
              <a:rPr lang="en-US" cap="none" smtClean="0">
                <a:ea typeface="ＭＳ Ｐゴシック" pitchFamily="-106" charset="-128"/>
              </a:rPr>
              <a:t>REPASO RÁPIDO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r>
              <a:rPr lang="en-US" smtClean="0">
                <a:ea typeface="ＭＳ Ｐゴシック" pitchFamily="-106" charset="-128"/>
              </a:rPr>
              <a:t>Quick Review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Quick Review </a:t>
            </a: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95800" y="1600200"/>
            <a:ext cx="1236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veintiocho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95800" y="1984375"/>
            <a:ext cx="110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veintidós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95800" y="2354263"/>
            <a:ext cx="1377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veinticuatro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95800" y="2722563"/>
            <a:ext cx="1365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veintinueve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95800" y="3092450"/>
            <a:ext cx="112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veintiuno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95800" y="3462338"/>
            <a:ext cx="825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treinta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95800" y="3830638"/>
            <a:ext cx="1223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veintisiete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495800" y="4200525"/>
            <a:ext cx="1146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veintiséis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495800" y="4570413"/>
            <a:ext cx="145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treinta y uno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95800" y="4938713"/>
            <a:ext cx="1120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veintitrés</a:t>
            </a:r>
          </a:p>
        </p:txBody>
      </p:sp>
      <p:graphicFrame>
        <p:nvGraphicFramePr>
          <p:cNvPr id="19" name="Content Placeholder 18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086225"/>
        </p:xfrm>
        <a:graphic>
          <a:graphicData uri="http://schemas.openxmlformats.org/drawingml/2006/table">
            <a:tbl>
              <a:tblPr/>
              <a:tblGrid>
                <a:gridCol w="3581400"/>
                <a:gridCol w="38862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06" charset="0"/>
                          <a:ea typeface="ＭＳ Ｐゴシック" pitchFamily="-106" charset="-128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06" charset="0"/>
                          <a:ea typeface="ＭＳ Ｐゴシック" pitchFamily="-106" charset="-128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06" charset="0"/>
                          <a:ea typeface="ＭＳ Ｐゴシック" pitchFamily="-106" charset="-128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06" charset="0"/>
                          <a:ea typeface="ＭＳ Ｐゴシック" pitchFamily="-106" charset="-128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06" charset="0"/>
                          <a:ea typeface="ＭＳ Ｐゴシック" pitchFamily="-106" charset="-128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06" charset="0"/>
                          <a:ea typeface="ＭＳ Ｐゴシック" pitchFamily="-106" charset="-128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06" charset="0"/>
                          <a:ea typeface="ＭＳ Ｐゴシック" pitchFamily="-106" charset="-128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06" charset="0"/>
                          <a:ea typeface="ＭＳ Ｐゴシック" pitchFamily="-106" charset="-128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06" charset="0"/>
                          <a:ea typeface="ＭＳ Ｐゴシック" pitchFamily="-106" charset="-128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06" charset="0"/>
                          <a:ea typeface="ＭＳ Ｐゴシック" pitchFamily="-106" charset="-128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-106" charset="0"/>
                          <a:ea typeface="ＭＳ Ｐゴシック" pitchFamily="-106" charset="-128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521200" y="5310188"/>
            <a:ext cx="1274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veinticinco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Projecto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INM: LA FECHA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express the date in Spanish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04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5"/>
          <p:cNvSpPr>
            <a:spLocks noGrp="1"/>
          </p:cNvSpPr>
          <p:nvPr>
            <p:ph type="title"/>
          </p:nvPr>
        </p:nvSpPr>
        <p:spPr bwMode="auto">
          <a:xfrm>
            <a:off x="609600" y="-1524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6000" b="1" i="1" cap="none" smtClean="0">
                <a:ea typeface="ＭＳ Ｐゴシック" pitchFamily="-106" charset="-128"/>
              </a:rPr>
              <a:t>La Fecha: </a:t>
            </a:r>
          </a:p>
        </p:txBody>
      </p:sp>
      <p:sp>
        <p:nvSpPr>
          <p:cNvPr id="37891" name="TextBox 7"/>
          <p:cNvSpPr txBox="1">
            <a:spLocks noChangeArrowheads="1"/>
          </p:cNvSpPr>
          <p:nvPr/>
        </p:nvSpPr>
        <p:spPr bwMode="auto">
          <a:xfrm>
            <a:off x="228600" y="1066800"/>
            <a:ext cx="8991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>
                <a:latin typeface="Century Schoolbook" pitchFamily="-106" charset="0"/>
              </a:rPr>
              <a:t>To express the DATE, use the following formula:</a:t>
            </a:r>
          </a:p>
          <a:p>
            <a:endParaRPr lang="en-US" sz="3000" b="1" dirty="0">
              <a:latin typeface="Century Schoolbook" pitchFamily="-106" charset="0"/>
            </a:endParaRPr>
          </a:p>
          <a:p>
            <a:r>
              <a:rPr lang="en-US" sz="3600" b="1" dirty="0">
                <a:latin typeface="Century Schoolbook" pitchFamily="-106" charset="0"/>
              </a:rPr>
              <a:t>Hoy </a:t>
            </a:r>
            <a:r>
              <a:rPr lang="en-US" sz="3600" b="1" dirty="0" err="1">
                <a:latin typeface="Century Schoolbook" pitchFamily="-106" charset="0"/>
              </a:rPr>
              <a:t>es</a:t>
            </a:r>
            <a:r>
              <a:rPr lang="en-US" sz="3600" b="1" dirty="0">
                <a:latin typeface="Century Schoolbook" pitchFamily="-106" charset="0"/>
              </a:rPr>
              <a:t> el ______ de _________, 2011</a:t>
            </a:r>
          </a:p>
          <a:p>
            <a:r>
              <a:rPr lang="en-US" sz="3600" b="1" dirty="0">
                <a:solidFill>
                  <a:srgbClr val="FE8637"/>
                </a:solidFill>
                <a:latin typeface="Century Schoolbook" pitchFamily="-106" charset="0"/>
              </a:rPr>
              <a:t>				        (#) 		  (month) </a:t>
            </a: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381000" y="3363913"/>
            <a:ext cx="792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 dirty="0">
                <a:latin typeface="Century Schoolbook" pitchFamily="-106" charset="0"/>
              </a:rPr>
              <a:t>MODELO:</a:t>
            </a:r>
            <a:r>
              <a:rPr lang="en-US" dirty="0">
                <a:latin typeface="Century Schoolbook" pitchFamily="-106" charset="0"/>
              </a:rPr>
              <a:t> Hoy </a:t>
            </a:r>
            <a:r>
              <a:rPr lang="en-US" dirty="0" err="1">
                <a:latin typeface="Century Schoolbook" pitchFamily="-106" charset="0"/>
              </a:rPr>
              <a:t>es</a:t>
            </a:r>
            <a:r>
              <a:rPr lang="en-US" dirty="0">
                <a:latin typeface="Century Schoolbook" pitchFamily="-106" charset="0"/>
              </a:rPr>
              <a:t> el 4 de </a:t>
            </a:r>
            <a:r>
              <a:rPr lang="en-US" dirty="0" err="1">
                <a:latin typeface="Century Schoolbook" pitchFamily="-106" charset="0"/>
              </a:rPr>
              <a:t>julio</a:t>
            </a:r>
            <a:r>
              <a:rPr lang="en-US" dirty="0">
                <a:latin typeface="Century Schoolbook" pitchFamily="-106" charset="0"/>
              </a:rPr>
              <a:t>, </a:t>
            </a:r>
            <a:r>
              <a:rPr lang="en-US" dirty="0" smtClean="0">
                <a:latin typeface="Century Schoolbook" pitchFamily="-106" charset="0"/>
              </a:rPr>
              <a:t>2014 </a:t>
            </a:r>
            <a:endParaRPr lang="en-US" b="1" u="sng" dirty="0">
              <a:latin typeface="Century Schoolbook" pitchFamily="-106" charset="0"/>
            </a:endParaRP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609600" y="4191000"/>
            <a:ext cx="5715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>
                <a:latin typeface="Century Schoolbook" pitchFamily="-106" charset="0"/>
              </a:rPr>
              <a:t>YOU TRY: </a:t>
            </a:r>
          </a:p>
          <a:p>
            <a:r>
              <a:rPr lang="en-US" sz="3200" b="1">
                <a:latin typeface="Century Schoolbook" pitchFamily="-106" charset="0"/>
              </a:rPr>
              <a:t>March 21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71600" y="5181600"/>
            <a:ext cx="746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E75C01"/>
                </a:solidFill>
                <a:latin typeface="Century Schoolbook" pitchFamily="-106" charset="0"/>
              </a:rPr>
              <a:t>Hoy es el veintiuno de marzo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GP:  A </a:t>
            </a:r>
            <a:r>
              <a:rPr lang="en-US" dirty="0" err="1" smtClean="0"/>
              <a:t>practicar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900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2286000" y="0"/>
            <a:ext cx="6172200" cy="2054225"/>
          </a:xfrm>
        </p:spPr>
        <p:txBody>
          <a:bodyPr/>
          <a:lstStyle/>
          <a:p>
            <a:pPr eaLnBrk="1" hangingPunct="1"/>
            <a:r>
              <a:rPr lang="en-US" cap="none" dirty="0">
                <a:ea typeface="ＭＳ Ｐゴシック" pitchFamily="-110" charset="-128"/>
                <a:cs typeface="ＭＳ Ｐゴシック" pitchFamily="-110" charset="-128"/>
              </a:rPr>
              <a:t>MOMENTO CULTURAL:</a:t>
            </a:r>
            <a:r>
              <a:rPr lang="en-US" cap="none" dirty="0" smtClean="0">
                <a:ea typeface="ＭＳ Ｐゴシック" pitchFamily="-110" charset="-128"/>
                <a:cs typeface="ＭＳ Ｐゴシック" pitchFamily="-110" charset="-128"/>
              </a:rPr>
              <a:t/>
            </a:r>
            <a:br>
              <a:rPr lang="en-US" cap="none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cap="none" dirty="0" err="1" smtClean="0">
                <a:ea typeface="ＭＳ Ｐゴシック" pitchFamily="-110" charset="-128"/>
                <a:cs typeface="ＭＳ Ｐゴシック" pitchFamily="-110" charset="-128"/>
              </a:rPr>
              <a:t>Corrida</a:t>
            </a:r>
            <a:r>
              <a:rPr lang="en-US" cap="none" dirty="0" smtClean="0">
                <a:ea typeface="ＭＳ Ｐゴシック" pitchFamily="-110" charset="-128"/>
                <a:cs typeface="ＭＳ Ｐゴシック" pitchFamily="-110" charset="-128"/>
              </a:rPr>
              <a:t> de </a:t>
            </a:r>
            <a:r>
              <a:rPr lang="en-US" cap="none" dirty="0" err="1" smtClean="0">
                <a:ea typeface="ＭＳ Ｐゴシック" pitchFamily="-110" charset="-128"/>
                <a:cs typeface="ＭＳ Ｐゴシック" pitchFamily="-110" charset="-128"/>
              </a:rPr>
              <a:t>Torros</a:t>
            </a:r>
            <a:r>
              <a:rPr lang="en-US" cap="none" dirty="0" smtClean="0">
                <a:ea typeface="ＭＳ Ｐゴシック" pitchFamily="-110" charset="-128"/>
                <a:cs typeface="ＭＳ Ｐゴシック" pitchFamily="-110" charset="-128"/>
              </a:rPr>
              <a:t>—</a:t>
            </a:r>
            <a:r>
              <a:rPr lang="en-US" cap="none" dirty="0" err="1" smtClean="0">
                <a:ea typeface="ＭＳ Ｐゴシック" pitchFamily="-110" charset="-128"/>
                <a:cs typeface="ＭＳ Ｐゴシック" pitchFamily="-110" charset="-128"/>
              </a:rPr>
              <a:t>España</a:t>
            </a:r>
            <a:endParaRPr lang="en-US" cap="none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9699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054225"/>
            <a:ext cx="6858000" cy="4327525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oday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we’re going to talk about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BULLFIGHTING!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18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ctrTitle"/>
          </p:nvPr>
        </p:nvSpPr>
        <p:spPr bwMode="auto">
          <a:xfrm>
            <a:off x="2286000" y="-1041400"/>
            <a:ext cx="6172200" cy="1893888"/>
          </a:xfrm>
        </p:spPr>
        <p:txBody>
          <a:bodyPr/>
          <a:lstStyle/>
          <a:p>
            <a:pPr algn="ctr"/>
            <a:r>
              <a:rPr lang="en-US" sz="5800" u="sng" cap="none" smtClean="0">
                <a:ea typeface="ＭＳ Ｐゴシック" pitchFamily="-106" charset="-128"/>
              </a:rPr>
              <a:t>Pizarritas</a:t>
            </a:r>
          </a:p>
        </p:txBody>
      </p:sp>
      <p:sp>
        <p:nvSpPr>
          <p:cNvPr id="38915" name="Subtitle 4"/>
          <p:cNvSpPr>
            <a:spLocks noGrp="1"/>
          </p:cNvSpPr>
          <p:nvPr>
            <p:ph type="subTitle" idx="1"/>
          </p:nvPr>
        </p:nvSpPr>
        <p:spPr>
          <a:xfrm>
            <a:off x="1752600" y="852488"/>
            <a:ext cx="7391400" cy="60055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300" smtClean="0">
                <a:ea typeface="ＭＳ Ｐゴシック" pitchFamily="-106" charset="-128"/>
              </a:rPr>
              <a:t>For this next activity each student will need a whiteboard, eraser, and marker. </a:t>
            </a:r>
          </a:p>
          <a:p>
            <a:pPr>
              <a:lnSpc>
                <a:spcPct val="80000"/>
              </a:lnSpc>
            </a:pPr>
            <a:r>
              <a:rPr lang="en-US" sz="2300" smtClean="0">
                <a:ea typeface="ＭＳ Ｐゴシック" pitchFamily="-106" charset="-128"/>
              </a:rPr>
              <a:t>If you do not have a marker, you can do the activity on paper</a:t>
            </a:r>
          </a:p>
          <a:p>
            <a:pPr>
              <a:lnSpc>
                <a:spcPct val="80000"/>
              </a:lnSpc>
            </a:pPr>
            <a:r>
              <a:rPr lang="en-US" sz="2300" u="sng" smtClean="0">
                <a:ea typeface="ＭＳ Ｐゴシック" pitchFamily="-106" charset="-128"/>
              </a:rPr>
              <a:t>Rules for </a:t>
            </a:r>
            <a:r>
              <a:rPr lang="en-US" sz="2300" i="1" u="sng" smtClean="0">
                <a:ea typeface="ＭＳ Ｐゴシック" pitchFamily="-106" charset="-128"/>
              </a:rPr>
              <a:t>Pizarritas</a:t>
            </a:r>
            <a:r>
              <a:rPr lang="en-US" sz="2300" u="sng" smtClean="0">
                <a:ea typeface="ＭＳ Ｐゴシック" pitchFamily="-106" charset="-128"/>
              </a:rPr>
              <a:t>: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sz="2300" b="0" smtClean="0">
                <a:ea typeface="ＭＳ Ｐゴシック" pitchFamily="-106" charset="-128"/>
              </a:rPr>
              <a:t>ONLY write on the board when you are writing an answer. If you are found “doodling,” you will lose the privilege to use the </a:t>
            </a:r>
            <a:r>
              <a:rPr lang="en-US" sz="2300" b="0" i="1" smtClean="0">
                <a:ea typeface="ＭＳ Ｐゴシック" pitchFamily="-106" charset="-128"/>
              </a:rPr>
              <a:t>pizarrita</a:t>
            </a:r>
            <a:r>
              <a:rPr lang="en-US" sz="2300" b="0" smtClean="0">
                <a:ea typeface="ＭＳ Ｐゴシック" pitchFamily="-106" charset="-128"/>
              </a:rPr>
              <a:t> and will complete the activity on paper (it will be collected at the end of class). 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sz="2300" b="0" smtClean="0">
                <a:ea typeface="ＭＳ Ｐゴシック" pitchFamily="-106" charset="-128"/>
              </a:rPr>
              <a:t>Erase your answer completely after each question 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sz="2300" b="0" smtClean="0">
                <a:ea typeface="ＭＳ Ｐゴシック" pitchFamily="-106" charset="-128"/>
              </a:rPr>
              <a:t>Hold your board high in the air when I say “</a:t>
            </a:r>
            <a:r>
              <a:rPr lang="en-US" altLang="ja-JP" sz="2300" b="0" i="1" smtClean="0">
                <a:ea typeface="ＭＳ Ｐゴシック" pitchFamily="-106" charset="-128"/>
              </a:rPr>
              <a:t>3-2-1-demuestrame!</a:t>
            </a:r>
            <a:r>
              <a:rPr lang="en-US" sz="2300" b="0" i="1" smtClean="0">
                <a:ea typeface="ＭＳ Ｐゴシック" pitchFamily="-106" charset="-128"/>
              </a:rPr>
              <a:t>”</a:t>
            </a:r>
            <a:r>
              <a:rPr lang="en-US" altLang="ja-JP" sz="2300" b="0" i="1" smtClean="0">
                <a:ea typeface="ＭＳ Ｐゴシック" pitchFamily="-106" charset="-128"/>
              </a:rPr>
              <a:t> </a:t>
            </a:r>
            <a:r>
              <a:rPr lang="en-US" altLang="ja-JP" sz="2300" b="0" smtClean="0">
                <a:ea typeface="ＭＳ Ｐゴシック" pitchFamily="-106" charset="-128"/>
              </a:rPr>
              <a:t>(3-2-1 show me!) 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sz="2300" b="0" smtClean="0">
                <a:ea typeface="ＭＳ Ｐゴシック" pitchFamily="-106" charset="-128"/>
              </a:rPr>
              <a:t>Treat all materials respectfully 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sz="2300" b="0" smtClean="0">
                <a:ea typeface="ＭＳ Ｐゴシック" pitchFamily="-106" charset="-128"/>
              </a:rPr>
              <a:t>You will be shown a picture that will remind you of a date we ALL know. Write the date in Spanish!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sz="2300" b="0" smtClean="0">
                <a:ea typeface="ＭＳ Ｐゴシック" pitchFamily="-106" charset="-128"/>
              </a:rPr>
              <a:t>Extension: If you finish early, take out your agenda and </a:t>
            </a:r>
            <a:r>
              <a:rPr lang="en-US" sz="2300" b="0" i="1" smtClean="0">
                <a:ea typeface="ＭＳ Ｐゴシック" pitchFamily="-106" charset="-128"/>
              </a:rPr>
              <a:t>write</a:t>
            </a:r>
            <a:r>
              <a:rPr lang="en-US" sz="2300" b="0" smtClean="0">
                <a:ea typeface="ＭＳ Ｐゴシック" pitchFamily="-106" charset="-128"/>
              </a:rPr>
              <a:t> the </a:t>
            </a:r>
            <a:r>
              <a:rPr lang="en-US" sz="2300" b="0" i="1" smtClean="0">
                <a:ea typeface="ＭＳ Ｐゴシック" pitchFamily="-106" charset="-128"/>
              </a:rPr>
              <a:t>day of the week </a:t>
            </a:r>
            <a:r>
              <a:rPr lang="en-US" sz="2300" b="0" smtClean="0">
                <a:ea typeface="ＭＳ Ｐゴシック" pitchFamily="-106" charset="-128"/>
              </a:rPr>
              <a:t>of the holiday showing on the board this year!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0" y="11113"/>
            <a:ext cx="335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err="1">
                <a:latin typeface="Century Gothic" pitchFamily="-106" charset="0"/>
              </a:rPr>
              <a:t>Ejemplo</a:t>
            </a:r>
            <a:r>
              <a:rPr lang="en-US" sz="4000" dirty="0"/>
              <a:t>:</a:t>
            </a:r>
          </a:p>
        </p:txBody>
      </p:sp>
      <p:pic>
        <p:nvPicPr>
          <p:cNvPr id="39939" name="Picture 6" descr="http://t1.gstatic.com/images?q=tbn:ANd9GcSD9KHkIg26wDTp4jJ7pqiz4_OBngbks5i_jgiqodDeINyFAy0RXtcM7vY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7463" y="838200"/>
            <a:ext cx="411162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4876800"/>
            <a:ext cx="762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accent1"/>
                </a:solidFill>
                <a:latin typeface="Century Gothic" pitchFamily="-106" charset="0"/>
              </a:rPr>
              <a:t>el diecisiete de marzo</a:t>
            </a:r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6172200" y="838200"/>
            <a:ext cx="266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-106" charset="0"/>
              </a:rPr>
              <a:t>(March 17</a:t>
            </a:r>
            <a:r>
              <a:rPr lang="en-US" baseline="30000">
                <a:latin typeface="Century Gothic" pitchFamily="-106" charset="0"/>
              </a:rPr>
              <a:t>th)</a:t>
            </a:r>
            <a:endParaRPr lang="en-US">
              <a:latin typeface="Century Gothic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universitychic.com/files/valentines_day_mm_112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572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5522913"/>
            <a:ext cx="7620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accent1"/>
                </a:solidFill>
                <a:latin typeface="Century Gothic" pitchFamily="-106" charset="0"/>
              </a:rPr>
              <a:t>El catorce de febrero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bestclipart.net/wp-content/uploads/2011/09/Christmas-Clip-Art-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5410200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6169025"/>
            <a:ext cx="762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accent1"/>
                </a:solidFill>
                <a:latin typeface="Century Gothic" pitchFamily="-106" charset="0"/>
              </a:rPr>
              <a:t>El veinticinco de diciembre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t0.gstatic.com/images?q=tbn:ANd9GcR3iOd2eapF7q-L4kfYu42hPuQE1mX6IgIz4zAw8qluebHamYyHocIEH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219200"/>
            <a:ext cx="5181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6169025"/>
            <a:ext cx="762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accent1"/>
                </a:solidFill>
                <a:latin typeface="Century Gothic" pitchFamily="-106" charset="0"/>
              </a:rPr>
              <a:t>El uno de enero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guy-sports.com/fun_pictures/thanksgiving_tab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533400"/>
            <a:ext cx="5029200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1676400" y="5529263"/>
            <a:ext cx="502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entury Gothic" pitchFamily="-106" charset="0"/>
              </a:rPr>
              <a:t>(November 27</a:t>
            </a:r>
            <a:r>
              <a:rPr lang="en-US" baseline="30000">
                <a:latin typeface="Century Gothic" pitchFamily="-106" charset="0"/>
              </a:rPr>
              <a:t>th</a:t>
            </a:r>
            <a:r>
              <a:rPr lang="en-US">
                <a:latin typeface="Century Gothic" pitchFamily="-106" charset="0"/>
              </a:rPr>
              <a:t>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5899150"/>
            <a:ext cx="762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accent1"/>
                </a:solidFill>
                <a:latin typeface="Century Gothic" pitchFamily="-106" charset="0"/>
              </a:rPr>
              <a:t>El veintisiete de noviembre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tthing.com/wp-content/uploads/april-fool-ill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41656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5899150"/>
            <a:ext cx="762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accent1"/>
                </a:solidFill>
                <a:latin typeface="Century Gothic" pitchFamily="-106" charset="0"/>
              </a:rPr>
              <a:t>El primero de abril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5899150"/>
            <a:ext cx="762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accent1"/>
                </a:solidFill>
                <a:latin typeface="Century Gothic" pitchFamily="-106" charset="0"/>
              </a:rPr>
              <a:t>El treinta y uno de octubre</a:t>
            </a:r>
          </a:p>
        </p:txBody>
      </p:sp>
      <p:pic>
        <p:nvPicPr>
          <p:cNvPr id="46083" name="Picture 4" descr="http://apocalypticcolors.com/wp-content/uploads/2011/09/hallow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533400"/>
            <a:ext cx="51435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0" y="0"/>
            <a:ext cx="9144000" cy="1371600"/>
          </a:xfrm>
          <a:noFill/>
        </p:spPr>
        <p:txBody>
          <a:bodyPr/>
          <a:lstStyle/>
          <a:p>
            <a:pPr algn="ctr" eaLnBrk="1" hangingPunct="1"/>
            <a:r>
              <a:rPr lang="en-US" sz="6000" b="1" u="sng" cap="none" smtClean="0">
                <a:ea typeface="ＭＳ Ｐゴシック" pitchFamily="-106" charset="-128"/>
              </a:rPr>
              <a:t>Los números</a:t>
            </a:r>
          </a:p>
        </p:txBody>
      </p:sp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1320800" y="1643063"/>
            <a:ext cx="67056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Century Schoolbook" pitchFamily="-106" charset="0"/>
              </a:rPr>
              <a:t>You have 47 seconds to look at the screen and memorize all of the numbers that are there.</a:t>
            </a:r>
          </a:p>
          <a:p>
            <a:endParaRPr lang="en-US" sz="2400" i="1">
              <a:latin typeface="Century Schoolbook" pitchFamily="-106" charset="0"/>
            </a:endParaRPr>
          </a:p>
          <a:p>
            <a:r>
              <a:rPr lang="en-US" sz="2400" i="1">
                <a:latin typeface="Century Schoolbook" pitchFamily="-106" charset="0"/>
              </a:rPr>
              <a:t>I will take ONE number away, and you need to tell me EN ESPAÑOL what number that is.</a:t>
            </a:r>
          </a:p>
          <a:p>
            <a:endParaRPr lang="en-US" sz="2400" i="1">
              <a:latin typeface="Century Schoolbook" pitchFamily="-106" charset="0"/>
            </a:endParaRPr>
          </a:p>
          <a:p>
            <a:r>
              <a:rPr lang="en-US" sz="2400" i="1">
                <a:latin typeface="Century Schoolbook" pitchFamily="-106" charset="0"/>
              </a:rPr>
              <a:t>We will be using… PIZARRITAS!!!</a:t>
            </a:r>
          </a:p>
          <a:p>
            <a:endParaRPr lang="en-US" sz="2400" i="1">
              <a:latin typeface="Century Schoolbook" pitchFamily="-106" charset="0"/>
            </a:endParaRPr>
          </a:p>
          <a:p>
            <a:r>
              <a:rPr lang="en-US" sz="2400" i="1">
                <a:latin typeface="Century Schoolbook" pitchFamily="-106" charset="0"/>
              </a:rPr>
              <a:t>You will write the number EN ESPAÑOL on your whiteboard.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755650" y="836613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0000"/>
                </a:solidFill>
                <a:latin typeface="Arial Black" pitchFamily="-106" charset="0"/>
              </a:rPr>
              <a:t>16</a:t>
            </a:r>
            <a:endParaRPr lang="en-US" sz="8000">
              <a:solidFill>
                <a:srgbClr val="FF0000"/>
              </a:solidFill>
              <a:latin typeface="Arial Black" pitchFamily="-106" charset="0"/>
            </a:endParaRPr>
          </a:p>
        </p:txBody>
      </p:sp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2971800" y="908050"/>
            <a:ext cx="1828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6600"/>
                </a:solidFill>
                <a:latin typeface="Arial Black" pitchFamily="-106" charset="0"/>
              </a:rPr>
              <a:t>10</a:t>
            </a:r>
            <a:endParaRPr lang="en-US" sz="8000">
              <a:solidFill>
                <a:srgbClr val="006600"/>
              </a:solidFill>
              <a:latin typeface="Arial Black" pitchFamily="-106" charset="0"/>
            </a:endParaRPr>
          </a:p>
        </p:txBody>
      </p:sp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5580063" y="620713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latin typeface="Arial Black" pitchFamily="-106" charset="0"/>
              </a:rPr>
              <a:t>14</a:t>
            </a:r>
            <a:endParaRPr lang="en-US" sz="8000">
              <a:latin typeface="Arial Black" pitchFamily="-106" charset="0"/>
            </a:endParaRPr>
          </a:p>
        </p:txBody>
      </p:sp>
      <p:sp>
        <p:nvSpPr>
          <p:cNvPr id="48133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-106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-106" charset="0"/>
            </a:endParaRPr>
          </a:p>
        </p:txBody>
      </p:sp>
      <p:sp>
        <p:nvSpPr>
          <p:cNvPr id="48134" name="Text Box 9"/>
          <p:cNvSpPr txBox="1">
            <a:spLocks noChangeArrowheads="1"/>
          </p:cNvSpPr>
          <p:nvPr/>
        </p:nvSpPr>
        <p:spPr bwMode="auto">
          <a:xfrm>
            <a:off x="4191000" y="5300663"/>
            <a:ext cx="1892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9900"/>
                </a:solidFill>
                <a:latin typeface="Arial Black" pitchFamily="-106" charset="0"/>
              </a:rPr>
              <a:t>31</a:t>
            </a:r>
            <a:endParaRPr lang="en-US" sz="8000">
              <a:solidFill>
                <a:srgbClr val="FF9900"/>
              </a:solidFill>
              <a:latin typeface="Arial Black" pitchFamily="-106" charset="0"/>
            </a:endParaRPr>
          </a:p>
        </p:txBody>
      </p:sp>
      <p:sp>
        <p:nvSpPr>
          <p:cNvPr id="48135" name="Text Box 10"/>
          <p:cNvSpPr txBox="1">
            <a:spLocks noChangeArrowheads="1"/>
          </p:cNvSpPr>
          <p:nvPr/>
        </p:nvSpPr>
        <p:spPr bwMode="auto">
          <a:xfrm>
            <a:off x="6588125" y="206057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EE9EDF"/>
                </a:solidFill>
                <a:latin typeface="Arial Black" pitchFamily="-106" charset="0"/>
              </a:rPr>
              <a:t>25</a:t>
            </a:r>
            <a:endParaRPr lang="en-US" sz="8000">
              <a:solidFill>
                <a:srgbClr val="EE9EDF"/>
              </a:solidFill>
              <a:latin typeface="Arial Black" pitchFamily="-106" charset="0"/>
            </a:endParaRPr>
          </a:p>
        </p:txBody>
      </p:sp>
      <p:sp>
        <p:nvSpPr>
          <p:cNvPr id="48136" name="Text Box 12"/>
          <p:cNvSpPr txBox="1">
            <a:spLocks noChangeArrowheads="1"/>
          </p:cNvSpPr>
          <p:nvPr/>
        </p:nvSpPr>
        <p:spPr bwMode="auto">
          <a:xfrm>
            <a:off x="6781800" y="4941888"/>
            <a:ext cx="2111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00FF"/>
                </a:solidFill>
                <a:latin typeface="Arial Black" pitchFamily="-106" charset="0"/>
              </a:rPr>
              <a:t>12</a:t>
            </a:r>
            <a:endParaRPr lang="en-US" sz="8000">
              <a:solidFill>
                <a:srgbClr val="0000FF"/>
              </a:solidFill>
              <a:latin typeface="Arial Black" pitchFamily="-106" charset="0"/>
            </a:endParaRPr>
          </a:p>
        </p:txBody>
      </p:sp>
      <p:sp>
        <p:nvSpPr>
          <p:cNvPr id="48137" name="Text Box 13"/>
          <p:cNvSpPr txBox="1">
            <a:spLocks noChangeArrowheads="1"/>
          </p:cNvSpPr>
          <p:nvPr/>
        </p:nvSpPr>
        <p:spPr bwMode="auto">
          <a:xfrm>
            <a:off x="3924300" y="2997200"/>
            <a:ext cx="2663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FF00"/>
                </a:solidFill>
                <a:latin typeface="Arial Black" pitchFamily="-106" charset="0"/>
              </a:rPr>
              <a:t>19</a:t>
            </a:r>
            <a:endParaRPr lang="en-US" sz="8000">
              <a:solidFill>
                <a:srgbClr val="FFFF00"/>
              </a:solidFill>
              <a:latin typeface="Arial Black" pitchFamily="-106" charset="0"/>
            </a:endParaRPr>
          </a:p>
        </p:txBody>
      </p:sp>
      <p:sp>
        <p:nvSpPr>
          <p:cNvPr id="48138" name="Text Box 16"/>
          <p:cNvSpPr txBox="1">
            <a:spLocks noChangeArrowheads="1"/>
          </p:cNvSpPr>
          <p:nvPr/>
        </p:nvSpPr>
        <p:spPr bwMode="auto">
          <a:xfrm>
            <a:off x="1654175" y="2482850"/>
            <a:ext cx="1655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folHlink"/>
                </a:solidFill>
                <a:latin typeface="Arial Black" pitchFamily="-106" charset="0"/>
              </a:rPr>
              <a:t>8</a:t>
            </a:r>
            <a:endParaRPr lang="en-US" sz="8000">
              <a:solidFill>
                <a:schemeClr val="folHlink"/>
              </a:solidFill>
              <a:latin typeface="Arial Black" pitchFamily="-106" charset="0"/>
            </a:endParaRPr>
          </a:p>
        </p:txBody>
      </p:sp>
      <p:sp>
        <p:nvSpPr>
          <p:cNvPr id="48139" name="Text Box 4"/>
          <p:cNvSpPr txBox="1">
            <a:spLocks noChangeArrowheads="1"/>
          </p:cNvSpPr>
          <p:nvPr/>
        </p:nvSpPr>
        <p:spPr bwMode="auto">
          <a:xfrm>
            <a:off x="2197100" y="4286250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accent2"/>
                </a:solidFill>
                <a:latin typeface="Arial Black" pitchFamily="-106" charset="0"/>
              </a:rPr>
              <a:t>27</a:t>
            </a:r>
            <a:endParaRPr lang="en-US" sz="8000">
              <a:solidFill>
                <a:schemeClr val="accent2"/>
              </a:solidFill>
              <a:latin typeface="Arial Black" pitchFamily="-106" charset="0"/>
            </a:endParaRPr>
          </a:p>
        </p:txBody>
      </p:sp>
      <p:sp>
        <p:nvSpPr>
          <p:cNvPr id="48140" name="Text Box 7"/>
          <p:cNvSpPr txBox="1">
            <a:spLocks noChangeArrowheads="1"/>
          </p:cNvSpPr>
          <p:nvPr/>
        </p:nvSpPr>
        <p:spPr bwMode="auto">
          <a:xfrm>
            <a:off x="5732463" y="379412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8000">
                <a:solidFill>
                  <a:srgbClr val="8CFC72"/>
                </a:solidFill>
                <a:latin typeface="Arial Black" pitchFamily="-106" charset="0"/>
              </a:rPr>
              <a:t>23</a:t>
            </a:r>
          </a:p>
        </p:txBody>
      </p:sp>
      <p:sp>
        <p:nvSpPr>
          <p:cNvPr id="48141" name="Rectangle 13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cap="none" smtClean="0">
              <a:ea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 txBox="1">
            <a:spLocks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800" b="1" u="sng">
                <a:latin typeface="Century Gothic" pitchFamily="-110" charset="0"/>
                <a:ea typeface="Century Gothic" pitchFamily="-110" charset="0"/>
                <a:cs typeface="Century Gothic" pitchFamily="-110" charset="0"/>
              </a:rPr>
              <a:t>LA CORRIDA DE TOROS</a:t>
            </a:r>
          </a:p>
        </p:txBody>
      </p:sp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0" y="685800"/>
            <a:ext cx="8839200" cy="590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>
              <a:buFont typeface="Wingdings" pitchFamily="-110" charset="2"/>
              <a:buChar char="u"/>
            </a:pPr>
            <a:r>
              <a:rPr lang="en-US" sz="2600" dirty="0">
                <a:latin typeface="Century Gothic" pitchFamily="-110" charset="0"/>
                <a:ea typeface="Century Gothic" pitchFamily="-110" charset="0"/>
                <a:cs typeface="Century Gothic" pitchFamily="-110" charset="0"/>
              </a:rPr>
              <a:t>While many people think that </a:t>
            </a:r>
            <a:r>
              <a:rPr lang="en-US" sz="2600" i="1" dirty="0" err="1">
                <a:latin typeface="Century Gothic" pitchFamily="-110" charset="0"/>
                <a:ea typeface="Century Gothic" pitchFamily="-110" charset="0"/>
                <a:cs typeface="Century Gothic" pitchFamily="-110" charset="0"/>
              </a:rPr>
              <a:t>corrida</a:t>
            </a:r>
            <a:r>
              <a:rPr lang="en-US" sz="2600" i="1" dirty="0">
                <a:latin typeface="Century Gothic" pitchFamily="-110" charset="0"/>
                <a:ea typeface="Century Gothic" pitchFamily="-110" charset="0"/>
                <a:cs typeface="Century Gothic" pitchFamily="-110" charset="0"/>
              </a:rPr>
              <a:t> de </a:t>
            </a:r>
            <a:r>
              <a:rPr lang="en-US" sz="2600" i="1" dirty="0" err="1">
                <a:latin typeface="Century Gothic" pitchFamily="-110" charset="0"/>
                <a:ea typeface="Century Gothic" pitchFamily="-110" charset="0"/>
                <a:cs typeface="Century Gothic" pitchFamily="-110" charset="0"/>
              </a:rPr>
              <a:t>toros</a:t>
            </a:r>
            <a:r>
              <a:rPr lang="en-US" sz="2600" dirty="0">
                <a:latin typeface="Century Gothic" pitchFamily="-110" charset="0"/>
                <a:ea typeface="Century Gothic" pitchFamily="-110" charset="0"/>
                <a:cs typeface="Century Gothic" pitchFamily="-110" charset="0"/>
              </a:rPr>
              <a:t> or bullfighting is a “bloody” sport, it actually has its roots in ancient religious ceremonies</a:t>
            </a:r>
          </a:p>
          <a:p>
            <a:pPr marL="285750" indent="-285750">
              <a:buFont typeface="Wingdings" pitchFamily="-110" charset="2"/>
              <a:buChar char="u"/>
            </a:pPr>
            <a:r>
              <a:rPr lang="en-US" sz="2600" dirty="0">
                <a:latin typeface="Century Gothic" pitchFamily="-110" charset="0"/>
                <a:ea typeface="Century Gothic" pitchFamily="-110" charset="0"/>
                <a:cs typeface="Century Gothic" pitchFamily="-110" charset="0"/>
              </a:rPr>
              <a:t>The killing of the bull was actually seen as a sacrifice in the </a:t>
            </a:r>
            <a:r>
              <a:rPr lang="en-US" sz="2600" dirty="0" err="1">
                <a:latin typeface="Century Gothic" pitchFamily="-110" charset="0"/>
                <a:ea typeface="Century Gothic" pitchFamily="-110" charset="0"/>
                <a:cs typeface="Century Gothic" pitchFamily="-110" charset="0"/>
              </a:rPr>
              <a:t>Mithraic</a:t>
            </a:r>
            <a:r>
              <a:rPr lang="en-US" sz="2600" dirty="0">
                <a:latin typeface="Century Gothic" pitchFamily="-110" charset="0"/>
                <a:ea typeface="Century Gothic" pitchFamily="-110" charset="0"/>
                <a:cs typeface="Century Gothic" pitchFamily="-110" charset="0"/>
              </a:rPr>
              <a:t> religion, an ancient belief system of the Roman Empire</a:t>
            </a:r>
          </a:p>
          <a:p>
            <a:pPr marL="285750" indent="-285750">
              <a:buFont typeface="Wingdings" pitchFamily="-110" charset="2"/>
              <a:buChar char="u"/>
            </a:pPr>
            <a:r>
              <a:rPr lang="en-US" sz="2600" dirty="0">
                <a:latin typeface="Century Gothic" pitchFamily="-110" charset="0"/>
                <a:ea typeface="Century Gothic" pitchFamily="-110" charset="0"/>
                <a:cs typeface="Century Gothic" pitchFamily="-110" charset="0"/>
              </a:rPr>
              <a:t>Today, </a:t>
            </a:r>
            <a:r>
              <a:rPr lang="en-US" sz="2600" i="1" dirty="0" err="1">
                <a:latin typeface="Century Gothic" pitchFamily="-110" charset="0"/>
                <a:ea typeface="Century Gothic" pitchFamily="-110" charset="0"/>
                <a:cs typeface="Century Gothic" pitchFamily="-110" charset="0"/>
              </a:rPr>
              <a:t>corrida</a:t>
            </a:r>
            <a:r>
              <a:rPr lang="en-US" sz="2600" i="1" dirty="0">
                <a:latin typeface="Century Gothic" pitchFamily="-110" charset="0"/>
                <a:ea typeface="Century Gothic" pitchFamily="-110" charset="0"/>
                <a:cs typeface="Century Gothic" pitchFamily="-110" charset="0"/>
              </a:rPr>
              <a:t> de </a:t>
            </a:r>
            <a:r>
              <a:rPr lang="en-US" sz="2600" i="1" dirty="0" err="1">
                <a:latin typeface="Century Gothic" pitchFamily="-110" charset="0"/>
                <a:ea typeface="Century Gothic" pitchFamily="-110" charset="0"/>
                <a:cs typeface="Century Gothic" pitchFamily="-110" charset="0"/>
              </a:rPr>
              <a:t>toros</a:t>
            </a:r>
            <a:r>
              <a:rPr lang="en-US" sz="2600" dirty="0">
                <a:latin typeface="Century Gothic" pitchFamily="-110" charset="0"/>
                <a:ea typeface="Century Gothic" pitchFamily="-110" charset="0"/>
                <a:cs typeface="Century Gothic" pitchFamily="-110" charset="0"/>
              </a:rPr>
              <a:t> is present in Spain’s neighbors, Portugal and France, and in many Latin American countries</a:t>
            </a:r>
          </a:p>
          <a:p>
            <a:pPr marL="285750" indent="-285750">
              <a:buFont typeface="Wingdings" pitchFamily="-110" charset="2"/>
              <a:buChar char="u"/>
            </a:pPr>
            <a:r>
              <a:rPr lang="en-US" sz="2600" dirty="0">
                <a:latin typeface="Century Gothic" pitchFamily="-110" charset="0"/>
                <a:ea typeface="Century Gothic" pitchFamily="-110" charset="0"/>
                <a:cs typeface="Century Gothic" pitchFamily="-110" charset="0"/>
              </a:rPr>
              <a:t>Even so, it remains a very controversial sport</a:t>
            </a:r>
          </a:p>
          <a:p>
            <a:pPr marL="285750" indent="-285750">
              <a:buFont typeface="Wingdings" pitchFamily="-110" charset="2"/>
              <a:buChar char="u"/>
            </a:pPr>
            <a:r>
              <a:rPr lang="en-US" sz="2600" dirty="0">
                <a:latin typeface="Century Gothic" pitchFamily="-110" charset="0"/>
                <a:ea typeface="Century Gothic" pitchFamily="-110" charset="0"/>
                <a:cs typeface="Century Gothic" pitchFamily="-110" charset="0"/>
              </a:rPr>
              <a:t>Look at the following images and tell me if you would want to attend a </a:t>
            </a:r>
            <a:r>
              <a:rPr lang="en-US" sz="2600" i="1" dirty="0" err="1">
                <a:latin typeface="Century Gothic" pitchFamily="-110" charset="0"/>
                <a:ea typeface="Century Gothic" pitchFamily="-110" charset="0"/>
                <a:cs typeface="Century Gothic" pitchFamily="-110" charset="0"/>
              </a:rPr>
              <a:t>corrida</a:t>
            </a:r>
            <a:r>
              <a:rPr lang="en-US" sz="2600" i="1" dirty="0">
                <a:latin typeface="Century Gothic" pitchFamily="-110" charset="0"/>
                <a:ea typeface="Century Gothic" pitchFamily="-110" charset="0"/>
                <a:cs typeface="Century Gothic" pitchFamily="-110" charset="0"/>
              </a:rPr>
              <a:t> de </a:t>
            </a:r>
            <a:r>
              <a:rPr lang="en-US" sz="2600" i="1" dirty="0" err="1">
                <a:latin typeface="Century Gothic" pitchFamily="-110" charset="0"/>
                <a:ea typeface="Century Gothic" pitchFamily="-110" charset="0"/>
                <a:cs typeface="Century Gothic" pitchFamily="-110" charset="0"/>
              </a:rPr>
              <a:t>toros</a:t>
            </a:r>
            <a:endParaRPr lang="en-US" sz="2600" dirty="0">
              <a:latin typeface="Century Gothic" pitchFamily="-110" charset="0"/>
              <a:ea typeface="Century Gothic" pitchFamily="-110" charset="0"/>
              <a:cs typeface="Century Gothic" pitchFamily="-110" charset="0"/>
            </a:endParaRPr>
          </a:p>
          <a:p>
            <a:pPr marL="285750" indent="-285750"/>
            <a:r>
              <a:rPr lang="en-US" sz="2600" dirty="0">
                <a:latin typeface="Century Gothic" pitchFamily="-110" charset="0"/>
                <a:ea typeface="Century Gothic" pitchFamily="-110" charset="0"/>
                <a:cs typeface="Century Gothic" pitchFamily="-110" charset="0"/>
              </a:rPr>
              <a:t>(I’ve actually been to one, so I’ll tell you about that after!) </a:t>
            </a:r>
          </a:p>
        </p:txBody>
      </p:sp>
    </p:spTree>
    <p:extLst>
      <p:ext uri="{BB962C8B-B14F-4D97-AF65-F5344CB8AC3E}">
        <p14:creationId xmlns="" xmlns:p14="http://schemas.microsoft.com/office/powerpoint/2010/main" val="34781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755650" y="836613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0000"/>
                </a:solidFill>
                <a:latin typeface="Arial Black" pitchFamily="-106" charset="0"/>
              </a:rPr>
              <a:t>16</a:t>
            </a:r>
            <a:endParaRPr lang="en-US" sz="8000">
              <a:solidFill>
                <a:srgbClr val="FF0000"/>
              </a:solidFill>
              <a:latin typeface="Arial Black" pitchFamily="-106" charset="0"/>
            </a:endParaRPr>
          </a:p>
        </p:txBody>
      </p:sp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2971800" y="908050"/>
            <a:ext cx="1828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6600"/>
                </a:solidFill>
                <a:latin typeface="Arial Black" pitchFamily="-106" charset="0"/>
              </a:rPr>
              <a:t>10</a:t>
            </a:r>
            <a:endParaRPr lang="en-US" sz="8000">
              <a:solidFill>
                <a:srgbClr val="006600"/>
              </a:solidFill>
              <a:latin typeface="Arial Black" pitchFamily="-106" charset="0"/>
            </a:endParaRPr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5580063" y="620713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latin typeface="Arial Black" pitchFamily="-106" charset="0"/>
              </a:rPr>
              <a:t>14</a:t>
            </a:r>
            <a:endParaRPr lang="en-US" sz="8000">
              <a:latin typeface="Arial Black" pitchFamily="-106" charset="0"/>
            </a:endParaRPr>
          </a:p>
        </p:txBody>
      </p:sp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-106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-106" charset="0"/>
            </a:endParaRPr>
          </a:p>
        </p:txBody>
      </p:sp>
      <p:sp>
        <p:nvSpPr>
          <p:cNvPr id="49158" name="Text Box 9"/>
          <p:cNvSpPr txBox="1">
            <a:spLocks noChangeArrowheads="1"/>
          </p:cNvSpPr>
          <p:nvPr/>
        </p:nvSpPr>
        <p:spPr bwMode="auto">
          <a:xfrm>
            <a:off x="4191000" y="5300663"/>
            <a:ext cx="1892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9900"/>
                </a:solidFill>
                <a:latin typeface="Arial Black" pitchFamily="-106" charset="0"/>
              </a:rPr>
              <a:t>31</a:t>
            </a:r>
            <a:endParaRPr lang="en-US" sz="8000">
              <a:solidFill>
                <a:srgbClr val="FF9900"/>
              </a:solidFill>
              <a:latin typeface="Arial Black" pitchFamily="-106" charset="0"/>
            </a:endParaRPr>
          </a:p>
        </p:txBody>
      </p:sp>
      <p:sp>
        <p:nvSpPr>
          <p:cNvPr id="49159" name="Text Box 10"/>
          <p:cNvSpPr txBox="1">
            <a:spLocks noChangeArrowheads="1"/>
          </p:cNvSpPr>
          <p:nvPr/>
        </p:nvSpPr>
        <p:spPr bwMode="auto">
          <a:xfrm>
            <a:off x="6588125" y="206057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EE9EDF"/>
                </a:solidFill>
                <a:latin typeface="Arial Black" pitchFamily="-106" charset="0"/>
              </a:rPr>
              <a:t>25</a:t>
            </a:r>
            <a:endParaRPr lang="en-US" sz="8000">
              <a:solidFill>
                <a:srgbClr val="EE9EDF"/>
              </a:solidFill>
              <a:latin typeface="Arial Black" pitchFamily="-106" charset="0"/>
            </a:endParaRPr>
          </a:p>
        </p:txBody>
      </p:sp>
      <p:sp>
        <p:nvSpPr>
          <p:cNvPr id="49160" name="Text Box 12"/>
          <p:cNvSpPr txBox="1">
            <a:spLocks noChangeArrowheads="1"/>
          </p:cNvSpPr>
          <p:nvPr/>
        </p:nvSpPr>
        <p:spPr bwMode="auto">
          <a:xfrm>
            <a:off x="6781800" y="4941888"/>
            <a:ext cx="2111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00FF"/>
                </a:solidFill>
                <a:latin typeface="Arial Black" pitchFamily="-106" charset="0"/>
              </a:rPr>
              <a:t>12</a:t>
            </a:r>
            <a:endParaRPr lang="en-US" sz="8000">
              <a:solidFill>
                <a:srgbClr val="0000FF"/>
              </a:solidFill>
              <a:latin typeface="Arial Black" pitchFamily="-106" charset="0"/>
            </a:endParaRPr>
          </a:p>
        </p:txBody>
      </p:sp>
      <p:sp>
        <p:nvSpPr>
          <p:cNvPr id="49161" name="Text Box 16"/>
          <p:cNvSpPr txBox="1">
            <a:spLocks noChangeArrowheads="1"/>
          </p:cNvSpPr>
          <p:nvPr/>
        </p:nvSpPr>
        <p:spPr bwMode="auto">
          <a:xfrm>
            <a:off x="1654175" y="2482850"/>
            <a:ext cx="1655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folHlink"/>
                </a:solidFill>
                <a:latin typeface="Arial Black" pitchFamily="-106" charset="0"/>
              </a:rPr>
              <a:t>8</a:t>
            </a:r>
            <a:endParaRPr lang="en-US" sz="8000">
              <a:solidFill>
                <a:schemeClr val="folHlink"/>
              </a:solidFill>
              <a:latin typeface="Arial Black" pitchFamily="-106" charset="0"/>
            </a:endParaRPr>
          </a:p>
        </p:txBody>
      </p:sp>
      <p:sp>
        <p:nvSpPr>
          <p:cNvPr id="49162" name="Text Box 4"/>
          <p:cNvSpPr txBox="1">
            <a:spLocks noChangeArrowheads="1"/>
          </p:cNvSpPr>
          <p:nvPr/>
        </p:nvSpPr>
        <p:spPr bwMode="auto">
          <a:xfrm>
            <a:off x="2197100" y="4286250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accent2"/>
                </a:solidFill>
                <a:latin typeface="Arial Black" pitchFamily="-106" charset="0"/>
              </a:rPr>
              <a:t>27</a:t>
            </a:r>
            <a:endParaRPr lang="en-US" sz="8000">
              <a:solidFill>
                <a:schemeClr val="accent2"/>
              </a:solidFill>
              <a:latin typeface="Arial Black" pitchFamily="-106" charset="0"/>
            </a:endParaRPr>
          </a:p>
        </p:txBody>
      </p:sp>
      <p:sp>
        <p:nvSpPr>
          <p:cNvPr id="49163" name="Text Box 7"/>
          <p:cNvSpPr txBox="1">
            <a:spLocks noChangeArrowheads="1"/>
          </p:cNvSpPr>
          <p:nvPr/>
        </p:nvSpPr>
        <p:spPr bwMode="auto">
          <a:xfrm>
            <a:off x="5732463" y="379412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8000">
                <a:solidFill>
                  <a:srgbClr val="8CFC72"/>
                </a:solidFill>
                <a:latin typeface="Arial Black" pitchFamily="-106" charset="0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GB" sz="9600">
                <a:latin typeface="Comic Sans MS" pitchFamily="-106" charset="0"/>
              </a:rPr>
              <a:t>19</a:t>
            </a:r>
            <a:endParaRPr lang="en-US" sz="9600">
              <a:latin typeface="Comic Sans MS" pitchFamily="-106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6705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06" charset="0"/>
              </a:rPr>
              <a:t>diecinueve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/>
          <p:cNvSpPr txBox="1">
            <a:spLocks noChangeArrowheads="1"/>
          </p:cNvSpPr>
          <p:nvPr/>
        </p:nvSpPr>
        <p:spPr bwMode="auto">
          <a:xfrm>
            <a:off x="755650" y="836613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0000"/>
                </a:solidFill>
                <a:latin typeface="Arial Black" pitchFamily="-106" charset="0"/>
              </a:rPr>
              <a:t>16</a:t>
            </a:r>
            <a:endParaRPr lang="en-US" sz="8000">
              <a:solidFill>
                <a:srgbClr val="FF0000"/>
              </a:solidFill>
              <a:latin typeface="Arial Black" pitchFamily="-106" charset="0"/>
            </a:endParaRPr>
          </a:p>
        </p:txBody>
      </p:sp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2971800" y="908050"/>
            <a:ext cx="1828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6600"/>
                </a:solidFill>
                <a:latin typeface="Arial Black" pitchFamily="-106" charset="0"/>
              </a:rPr>
              <a:t>10</a:t>
            </a:r>
            <a:endParaRPr lang="en-US" sz="8000">
              <a:solidFill>
                <a:srgbClr val="006600"/>
              </a:solidFill>
              <a:latin typeface="Arial Black" pitchFamily="-106" charset="0"/>
            </a:endParaRPr>
          </a:p>
        </p:txBody>
      </p:sp>
      <p:sp>
        <p:nvSpPr>
          <p:cNvPr id="51204" name="Text Box 7"/>
          <p:cNvSpPr txBox="1">
            <a:spLocks noChangeArrowheads="1"/>
          </p:cNvSpPr>
          <p:nvPr/>
        </p:nvSpPr>
        <p:spPr bwMode="auto">
          <a:xfrm>
            <a:off x="5580063" y="620713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latin typeface="Arial Black" pitchFamily="-106" charset="0"/>
              </a:rPr>
              <a:t>14</a:t>
            </a:r>
            <a:endParaRPr lang="en-US" sz="8000">
              <a:latin typeface="Arial Black" pitchFamily="-106" charset="0"/>
            </a:endParaRPr>
          </a:p>
        </p:txBody>
      </p:sp>
      <p:sp>
        <p:nvSpPr>
          <p:cNvPr id="51205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-106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-106" charset="0"/>
            </a:endParaRPr>
          </a:p>
        </p:txBody>
      </p:sp>
      <p:sp>
        <p:nvSpPr>
          <p:cNvPr id="51206" name="Text Box 9"/>
          <p:cNvSpPr txBox="1">
            <a:spLocks noChangeArrowheads="1"/>
          </p:cNvSpPr>
          <p:nvPr/>
        </p:nvSpPr>
        <p:spPr bwMode="auto">
          <a:xfrm>
            <a:off x="4191000" y="5300663"/>
            <a:ext cx="1892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9900"/>
                </a:solidFill>
                <a:latin typeface="Arial Black" pitchFamily="-106" charset="0"/>
              </a:rPr>
              <a:t>31</a:t>
            </a:r>
            <a:endParaRPr lang="en-US" sz="8000">
              <a:solidFill>
                <a:srgbClr val="FF9900"/>
              </a:solidFill>
              <a:latin typeface="Arial Black" pitchFamily="-106" charset="0"/>
            </a:endParaRPr>
          </a:p>
        </p:txBody>
      </p:sp>
      <p:sp>
        <p:nvSpPr>
          <p:cNvPr id="51207" name="Text Box 10"/>
          <p:cNvSpPr txBox="1">
            <a:spLocks noChangeArrowheads="1"/>
          </p:cNvSpPr>
          <p:nvPr/>
        </p:nvSpPr>
        <p:spPr bwMode="auto">
          <a:xfrm>
            <a:off x="6588125" y="206057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EE9EDF"/>
                </a:solidFill>
                <a:latin typeface="Arial Black" pitchFamily="-106" charset="0"/>
              </a:rPr>
              <a:t>25</a:t>
            </a:r>
            <a:endParaRPr lang="en-US" sz="8000">
              <a:solidFill>
                <a:srgbClr val="EE9EDF"/>
              </a:solidFill>
              <a:latin typeface="Arial Black" pitchFamily="-106" charset="0"/>
            </a:endParaRPr>
          </a:p>
        </p:txBody>
      </p:sp>
      <p:sp>
        <p:nvSpPr>
          <p:cNvPr id="51208" name="Text Box 13"/>
          <p:cNvSpPr txBox="1">
            <a:spLocks noChangeArrowheads="1"/>
          </p:cNvSpPr>
          <p:nvPr/>
        </p:nvSpPr>
        <p:spPr bwMode="auto">
          <a:xfrm>
            <a:off x="3924300" y="2997200"/>
            <a:ext cx="2663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FF00"/>
                </a:solidFill>
                <a:latin typeface="Arial Black" pitchFamily="-106" charset="0"/>
              </a:rPr>
              <a:t>19</a:t>
            </a:r>
            <a:endParaRPr lang="en-US" sz="8000">
              <a:solidFill>
                <a:srgbClr val="FFFF00"/>
              </a:solidFill>
              <a:latin typeface="Arial Black" pitchFamily="-106" charset="0"/>
            </a:endParaRPr>
          </a:p>
        </p:txBody>
      </p:sp>
      <p:sp>
        <p:nvSpPr>
          <p:cNvPr id="51209" name="Text Box 16"/>
          <p:cNvSpPr txBox="1">
            <a:spLocks noChangeArrowheads="1"/>
          </p:cNvSpPr>
          <p:nvPr/>
        </p:nvSpPr>
        <p:spPr bwMode="auto">
          <a:xfrm>
            <a:off x="1654175" y="2482850"/>
            <a:ext cx="1655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folHlink"/>
                </a:solidFill>
                <a:latin typeface="Arial Black" pitchFamily="-106" charset="0"/>
              </a:rPr>
              <a:t>8</a:t>
            </a:r>
            <a:endParaRPr lang="en-US" sz="8000">
              <a:solidFill>
                <a:schemeClr val="folHlink"/>
              </a:solidFill>
              <a:latin typeface="Arial Black" pitchFamily="-106" charset="0"/>
            </a:endParaRPr>
          </a:p>
        </p:txBody>
      </p:sp>
      <p:sp>
        <p:nvSpPr>
          <p:cNvPr id="51210" name="Text Box 4"/>
          <p:cNvSpPr txBox="1">
            <a:spLocks noChangeArrowheads="1"/>
          </p:cNvSpPr>
          <p:nvPr/>
        </p:nvSpPr>
        <p:spPr bwMode="auto">
          <a:xfrm>
            <a:off x="2197100" y="4286250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accent2"/>
                </a:solidFill>
                <a:latin typeface="Arial Black" pitchFamily="-106" charset="0"/>
              </a:rPr>
              <a:t>27</a:t>
            </a:r>
            <a:endParaRPr lang="en-US" sz="8000">
              <a:solidFill>
                <a:schemeClr val="accent2"/>
              </a:solidFill>
              <a:latin typeface="Arial Black" pitchFamily="-106" charset="0"/>
            </a:endParaRPr>
          </a:p>
        </p:txBody>
      </p:sp>
      <p:sp>
        <p:nvSpPr>
          <p:cNvPr id="51211" name="Text Box 7"/>
          <p:cNvSpPr txBox="1">
            <a:spLocks noChangeArrowheads="1"/>
          </p:cNvSpPr>
          <p:nvPr/>
        </p:nvSpPr>
        <p:spPr bwMode="auto">
          <a:xfrm>
            <a:off x="5732463" y="379412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8000">
                <a:solidFill>
                  <a:srgbClr val="8CFC72"/>
                </a:solidFill>
                <a:latin typeface="Arial Black" pitchFamily="-106" charset="0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GB" sz="9600">
                <a:latin typeface="Comic Sans MS" pitchFamily="-106" charset="0"/>
              </a:rPr>
              <a:t>12</a:t>
            </a:r>
            <a:endParaRPr lang="en-US" sz="9600">
              <a:latin typeface="Comic Sans MS" pitchFamily="-106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495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06" charset="0"/>
              </a:rPr>
              <a:t>doce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755650" y="836613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0000"/>
                </a:solidFill>
                <a:latin typeface="Arial Black" pitchFamily="-106" charset="0"/>
              </a:rPr>
              <a:t>16</a:t>
            </a:r>
            <a:endParaRPr lang="en-US" sz="8000">
              <a:solidFill>
                <a:srgbClr val="FF0000"/>
              </a:solidFill>
              <a:latin typeface="Arial Black" pitchFamily="-106" charset="0"/>
            </a:endParaRPr>
          </a:p>
        </p:txBody>
      </p:sp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2971800" y="908050"/>
            <a:ext cx="1828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6600"/>
                </a:solidFill>
                <a:latin typeface="Arial Black" pitchFamily="-106" charset="0"/>
              </a:rPr>
              <a:t>10</a:t>
            </a:r>
            <a:endParaRPr lang="en-US" sz="8000">
              <a:solidFill>
                <a:srgbClr val="006600"/>
              </a:solidFill>
              <a:latin typeface="Arial Black" pitchFamily="-106" charset="0"/>
            </a:endParaRPr>
          </a:p>
        </p:txBody>
      </p:sp>
      <p:sp>
        <p:nvSpPr>
          <p:cNvPr id="53252" name="Text Box 7"/>
          <p:cNvSpPr txBox="1">
            <a:spLocks noChangeArrowheads="1"/>
          </p:cNvSpPr>
          <p:nvPr/>
        </p:nvSpPr>
        <p:spPr bwMode="auto">
          <a:xfrm>
            <a:off x="5580063" y="620713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latin typeface="Arial Black" pitchFamily="-106" charset="0"/>
              </a:rPr>
              <a:t>14</a:t>
            </a:r>
            <a:endParaRPr lang="en-US" sz="8000">
              <a:latin typeface="Arial Black" pitchFamily="-106" charset="0"/>
            </a:endParaRPr>
          </a:p>
        </p:txBody>
      </p:sp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-106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-106" charset="0"/>
            </a:endParaRP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4191000" y="5300663"/>
            <a:ext cx="1892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9900"/>
                </a:solidFill>
                <a:latin typeface="Arial Black" pitchFamily="-106" charset="0"/>
              </a:rPr>
              <a:t>31</a:t>
            </a:r>
            <a:endParaRPr lang="en-US" sz="8000">
              <a:solidFill>
                <a:srgbClr val="FF9900"/>
              </a:solidFill>
              <a:latin typeface="Arial Black" pitchFamily="-106" charset="0"/>
            </a:endParaRPr>
          </a:p>
        </p:txBody>
      </p:sp>
      <p:sp>
        <p:nvSpPr>
          <p:cNvPr id="53255" name="Text Box 12"/>
          <p:cNvSpPr txBox="1">
            <a:spLocks noChangeArrowheads="1"/>
          </p:cNvSpPr>
          <p:nvPr/>
        </p:nvSpPr>
        <p:spPr bwMode="auto">
          <a:xfrm>
            <a:off x="6781800" y="4941888"/>
            <a:ext cx="2111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00FF"/>
                </a:solidFill>
                <a:latin typeface="Arial Black" pitchFamily="-106" charset="0"/>
              </a:rPr>
              <a:t>12</a:t>
            </a:r>
            <a:endParaRPr lang="en-US" sz="8000">
              <a:solidFill>
                <a:srgbClr val="0000FF"/>
              </a:solidFill>
              <a:latin typeface="Arial Black" pitchFamily="-106" charset="0"/>
            </a:endParaRPr>
          </a:p>
        </p:txBody>
      </p:sp>
      <p:sp>
        <p:nvSpPr>
          <p:cNvPr id="53256" name="Text Box 13"/>
          <p:cNvSpPr txBox="1">
            <a:spLocks noChangeArrowheads="1"/>
          </p:cNvSpPr>
          <p:nvPr/>
        </p:nvSpPr>
        <p:spPr bwMode="auto">
          <a:xfrm>
            <a:off x="3924300" y="2997200"/>
            <a:ext cx="2663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FF00"/>
                </a:solidFill>
                <a:latin typeface="Arial Black" pitchFamily="-106" charset="0"/>
              </a:rPr>
              <a:t>19</a:t>
            </a:r>
            <a:endParaRPr lang="en-US" sz="8000">
              <a:solidFill>
                <a:srgbClr val="FFFF00"/>
              </a:solidFill>
              <a:latin typeface="Arial Black" pitchFamily="-106" charset="0"/>
            </a:endParaRPr>
          </a:p>
        </p:txBody>
      </p:sp>
      <p:sp>
        <p:nvSpPr>
          <p:cNvPr id="53257" name="Text Box 16"/>
          <p:cNvSpPr txBox="1">
            <a:spLocks noChangeArrowheads="1"/>
          </p:cNvSpPr>
          <p:nvPr/>
        </p:nvSpPr>
        <p:spPr bwMode="auto">
          <a:xfrm>
            <a:off x="1654175" y="2482850"/>
            <a:ext cx="1655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folHlink"/>
                </a:solidFill>
                <a:latin typeface="Arial Black" pitchFamily="-106" charset="0"/>
              </a:rPr>
              <a:t>8</a:t>
            </a:r>
            <a:endParaRPr lang="en-US" sz="8000">
              <a:solidFill>
                <a:schemeClr val="folHlink"/>
              </a:solidFill>
              <a:latin typeface="Arial Black" pitchFamily="-106" charset="0"/>
            </a:endParaRPr>
          </a:p>
        </p:txBody>
      </p:sp>
      <p:sp>
        <p:nvSpPr>
          <p:cNvPr id="53258" name="Text Box 4"/>
          <p:cNvSpPr txBox="1">
            <a:spLocks noChangeArrowheads="1"/>
          </p:cNvSpPr>
          <p:nvPr/>
        </p:nvSpPr>
        <p:spPr bwMode="auto">
          <a:xfrm>
            <a:off x="2197100" y="4286250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accent2"/>
                </a:solidFill>
                <a:latin typeface="Arial Black" pitchFamily="-106" charset="0"/>
              </a:rPr>
              <a:t>27</a:t>
            </a:r>
            <a:endParaRPr lang="en-US" sz="8000">
              <a:solidFill>
                <a:schemeClr val="accent2"/>
              </a:solidFill>
              <a:latin typeface="Arial Black" pitchFamily="-106" charset="0"/>
            </a:endParaRPr>
          </a:p>
        </p:txBody>
      </p:sp>
      <p:sp>
        <p:nvSpPr>
          <p:cNvPr id="53259" name="Text Box 7"/>
          <p:cNvSpPr txBox="1">
            <a:spLocks noChangeArrowheads="1"/>
          </p:cNvSpPr>
          <p:nvPr/>
        </p:nvSpPr>
        <p:spPr bwMode="auto">
          <a:xfrm>
            <a:off x="5732463" y="379412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8000">
                <a:solidFill>
                  <a:srgbClr val="8CFC72"/>
                </a:solidFill>
                <a:latin typeface="Arial Black" pitchFamily="-106" charset="0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GB" sz="9600">
                <a:solidFill>
                  <a:schemeClr val="accent1"/>
                </a:solidFill>
                <a:latin typeface="Comic Sans MS" pitchFamily="-106" charset="0"/>
              </a:rPr>
              <a:t>25</a:t>
            </a:r>
            <a:endParaRPr lang="en-US" sz="9600">
              <a:solidFill>
                <a:schemeClr val="accent1"/>
              </a:solidFill>
              <a:latin typeface="Comic Sans MS" pitchFamily="-106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7162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06" charset="0"/>
              </a:rPr>
              <a:t>veinticinco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755650" y="836613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0000"/>
                </a:solidFill>
                <a:latin typeface="Arial Black" pitchFamily="-106" charset="0"/>
              </a:rPr>
              <a:t>16</a:t>
            </a:r>
            <a:endParaRPr lang="en-US" sz="8000">
              <a:solidFill>
                <a:srgbClr val="FF0000"/>
              </a:solidFill>
              <a:latin typeface="Arial Black" pitchFamily="-106" charset="0"/>
            </a:endParaRPr>
          </a:p>
        </p:txBody>
      </p:sp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2971800" y="908050"/>
            <a:ext cx="1828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6600"/>
                </a:solidFill>
                <a:latin typeface="Arial Black" pitchFamily="-106" charset="0"/>
              </a:rPr>
              <a:t>10</a:t>
            </a:r>
            <a:endParaRPr lang="en-US" sz="8000">
              <a:solidFill>
                <a:srgbClr val="006600"/>
              </a:solidFill>
              <a:latin typeface="Arial Black" pitchFamily="-106" charset="0"/>
            </a:endParaRPr>
          </a:p>
        </p:txBody>
      </p:sp>
      <p:sp>
        <p:nvSpPr>
          <p:cNvPr id="55300" name="Text Box 7"/>
          <p:cNvSpPr txBox="1">
            <a:spLocks noChangeArrowheads="1"/>
          </p:cNvSpPr>
          <p:nvPr/>
        </p:nvSpPr>
        <p:spPr bwMode="auto">
          <a:xfrm>
            <a:off x="5580063" y="620713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latin typeface="Arial Black" pitchFamily="-106" charset="0"/>
              </a:rPr>
              <a:t>14</a:t>
            </a:r>
            <a:endParaRPr lang="en-US" sz="8000">
              <a:latin typeface="Arial Black" pitchFamily="-106" charset="0"/>
            </a:endParaRPr>
          </a:p>
        </p:txBody>
      </p:sp>
      <p:sp>
        <p:nvSpPr>
          <p:cNvPr id="55301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-106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-106" charset="0"/>
            </a:endParaRPr>
          </a:p>
        </p:txBody>
      </p:sp>
      <p:sp>
        <p:nvSpPr>
          <p:cNvPr id="55302" name="Text Box 9"/>
          <p:cNvSpPr txBox="1">
            <a:spLocks noChangeArrowheads="1"/>
          </p:cNvSpPr>
          <p:nvPr/>
        </p:nvSpPr>
        <p:spPr bwMode="auto">
          <a:xfrm>
            <a:off x="4191000" y="5300663"/>
            <a:ext cx="1892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9900"/>
                </a:solidFill>
                <a:latin typeface="Arial Black" pitchFamily="-106" charset="0"/>
              </a:rPr>
              <a:t>31</a:t>
            </a:r>
            <a:endParaRPr lang="en-US" sz="8000">
              <a:solidFill>
                <a:srgbClr val="FF9900"/>
              </a:solidFill>
              <a:latin typeface="Arial Black" pitchFamily="-106" charset="0"/>
            </a:endParaRPr>
          </a:p>
        </p:txBody>
      </p:sp>
      <p:sp>
        <p:nvSpPr>
          <p:cNvPr id="55303" name="Text Box 10"/>
          <p:cNvSpPr txBox="1">
            <a:spLocks noChangeArrowheads="1"/>
          </p:cNvSpPr>
          <p:nvPr/>
        </p:nvSpPr>
        <p:spPr bwMode="auto">
          <a:xfrm>
            <a:off x="6588125" y="206057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EE9EDF"/>
                </a:solidFill>
                <a:latin typeface="Arial Black" pitchFamily="-106" charset="0"/>
              </a:rPr>
              <a:t>25</a:t>
            </a:r>
            <a:endParaRPr lang="en-US" sz="8000">
              <a:solidFill>
                <a:srgbClr val="EE9EDF"/>
              </a:solidFill>
              <a:latin typeface="Arial Black" pitchFamily="-106" charset="0"/>
            </a:endParaRPr>
          </a:p>
        </p:txBody>
      </p:sp>
      <p:sp>
        <p:nvSpPr>
          <p:cNvPr id="55304" name="Text Box 12"/>
          <p:cNvSpPr txBox="1">
            <a:spLocks noChangeArrowheads="1"/>
          </p:cNvSpPr>
          <p:nvPr/>
        </p:nvSpPr>
        <p:spPr bwMode="auto">
          <a:xfrm>
            <a:off x="6781800" y="4941888"/>
            <a:ext cx="2111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00FF"/>
                </a:solidFill>
                <a:latin typeface="Arial Black" pitchFamily="-106" charset="0"/>
              </a:rPr>
              <a:t>12</a:t>
            </a:r>
            <a:endParaRPr lang="en-US" sz="8000">
              <a:solidFill>
                <a:srgbClr val="0000FF"/>
              </a:solidFill>
              <a:latin typeface="Arial Black" pitchFamily="-106" charset="0"/>
            </a:endParaRPr>
          </a:p>
        </p:txBody>
      </p:sp>
      <p:sp>
        <p:nvSpPr>
          <p:cNvPr id="55305" name="Text Box 13"/>
          <p:cNvSpPr txBox="1">
            <a:spLocks noChangeArrowheads="1"/>
          </p:cNvSpPr>
          <p:nvPr/>
        </p:nvSpPr>
        <p:spPr bwMode="auto">
          <a:xfrm>
            <a:off x="3924300" y="2997200"/>
            <a:ext cx="2663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FF00"/>
                </a:solidFill>
                <a:latin typeface="Arial Black" pitchFamily="-106" charset="0"/>
              </a:rPr>
              <a:t>19</a:t>
            </a:r>
            <a:endParaRPr lang="en-US" sz="8000">
              <a:solidFill>
                <a:srgbClr val="FFFF00"/>
              </a:solidFill>
              <a:latin typeface="Arial Black" pitchFamily="-106" charset="0"/>
            </a:endParaRPr>
          </a:p>
        </p:txBody>
      </p:sp>
      <p:sp>
        <p:nvSpPr>
          <p:cNvPr id="55306" name="Text Box 4"/>
          <p:cNvSpPr txBox="1">
            <a:spLocks noChangeArrowheads="1"/>
          </p:cNvSpPr>
          <p:nvPr/>
        </p:nvSpPr>
        <p:spPr bwMode="auto">
          <a:xfrm>
            <a:off x="2197100" y="4286250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accent2"/>
                </a:solidFill>
                <a:latin typeface="Arial Black" pitchFamily="-106" charset="0"/>
              </a:rPr>
              <a:t>27</a:t>
            </a:r>
            <a:endParaRPr lang="en-US" sz="8000">
              <a:solidFill>
                <a:schemeClr val="accent2"/>
              </a:solidFill>
              <a:latin typeface="Arial Black" pitchFamily="-106" charset="0"/>
            </a:endParaRPr>
          </a:p>
        </p:txBody>
      </p:sp>
      <p:sp>
        <p:nvSpPr>
          <p:cNvPr id="55307" name="Text Box 7"/>
          <p:cNvSpPr txBox="1">
            <a:spLocks noChangeArrowheads="1"/>
          </p:cNvSpPr>
          <p:nvPr/>
        </p:nvSpPr>
        <p:spPr bwMode="auto">
          <a:xfrm>
            <a:off x="5732463" y="379412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8000">
                <a:solidFill>
                  <a:srgbClr val="8CFC72"/>
                </a:solidFill>
                <a:latin typeface="Arial Black" pitchFamily="-106" charset="0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GB" sz="9600">
                <a:latin typeface="Comic Sans MS" pitchFamily="-106" charset="0"/>
              </a:rPr>
              <a:t>8</a:t>
            </a:r>
            <a:endParaRPr lang="en-US" sz="9600">
              <a:latin typeface="Comic Sans MS" pitchFamily="-106" charset="0"/>
            </a:endParaRP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7162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>
                <a:latin typeface="Century Schoolbook" pitchFamily="-106" charset="0"/>
              </a:rPr>
              <a:t>   ocho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755650" y="836613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0000"/>
                </a:solidFill>
                <a:latin typeface="Arial Black" pitchFamily="-106" charset="0"/>
              </a:rPr>
              <a:t>16</a:t>
            </a:r>
            <a:endParaRPr lang="en-US" sz="8000">
              <a:solidFill>
                <a:srgbClr val="FF0000"/>
              </a:solidFill>
              <a:latin typeface="Arial Black" pitchFamily="-106" charset="0"/>
            </a:endParaRPr>
          </a:p>
        </p:txBody>
      </p:sp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2971800" y="908050"/>
            <a:ext cx="1828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6600"/>
                </a:solidFill>
                <a:latin typeface="Arial Black" pitchFamily="-106" charset="0"/>
              </a:rPr>
              <a:t>10</a:t>
            </a:r>
            <a:endParaRPr lang="en-US" sz="8000">
              <a:solidFill>
                <a:srgbClr val="006600"/>
              </a:solidFill>
              <a:latin typeface="Arial Black" pitchFamily="-106" charset="0"/>
            </a:endParaRPr>
          </a:p>
        </p:txBody>
      </p:sp>
      <p:sp>
        <p:nvSpPr>
          <p:cNvPr id="57348" name="Text Box 7"/>
          <p:cNvSpPr txBox="1">
            <a:spLocks noChangeArrowheads="1"/>
          </p:cNvSpPr>
          <p:nvPr/>
        </p:nvSpPr>
        <p:spPr bwMode="auto">
          <a:xfrm>
            <a:off x="5580063" y="620713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latin typeface="Arial Black" pitchFamily="-106" charset="0"/>
              </a:rPr>
              <a:t>14</a:t>
            </a:r>
            <a:endParaRPr lang="en-US" sz="8000">
              <a:latin typeface="Arial Black" pitchFamily="-106" charset="0"/>
            </a:endParaRPr>
          </a:p>
        </p:txBody>
      </p:sp>
      <p:sp>
        <p:nvSpPr>
          <p:cNvPr id="57349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-106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-106" charset="0"/>
            </a:endParaRPr>
          </a:p>
        </p:txBody>
      </p:sp>
      <p:sp>
        <p:nvSpPr>
          <p:cNvPr id="57350" name="Text Box 9"/>
          <p:cNvSpPr txBox="1">
            <a:spLocks noChangeArrowheads="1"/>
          </p:cNvSpPr>
          <p:nvPr/>
        </p:nvSpPr>
        <p:spPr bwMode="auto">
          <a:xfrm>
            <a:off x="4191000" y="5300663"/>
            <a:ext cx="1892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9900"/>
                </a:solidFill>
                <a:latin typeface="Arial Black" pitchFamily="-106" charset="0"/>
              </a:rPr>
              <a:t>31</a:t>
            </a:r>
            <a:endParaRPr lang="en-US" sz="8000">
              <a:solidFill>
                <a:srgbClr val="FF9900"/>
              </a:solidFill>
              <a:latin typeface="Arial Black" pitchFamily="-106" charset="0"/>
            </a:endParaRPr>
          </a:p>
        </p:txBody>
      </p:sp>
      <p:sp>
        <p:nvSpPr>
          <p:cNvPr id="57351" name="Text Box 10"/>
          <p:cNvSpPr txBox="1">
            <a:spLocks noChangeArrowheads="1"/>
          </p:cNvSpPr>
          <p:nvPr/>
        </p:nvSpPr>
        <p:spPr bwMode="auto">
          <a:xfrm>
            <a:off x="6588125" y="206057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EE9EDF"/>
                </a:solidFill>
                <a:latin typeface="Arial Black" pitchFamily="-106" charset="0"/>
              </a:rPr>
              <a:t>25</a:t>
            </a:r>
            <a:endParaRPr lang="en-US" sz="8000">
              <a:solidFill>
                <a:srgbClr val="EE9EDF"/>
              </a:solidFill>
              <a:latin typeface="Arial Black" pitchFamily="-106" charset="0"/>
            </a:endParaRPr>
          </a:p>
        </p:txBody>
      </p:sp>
      <p:sp>
        <p:nvSpPr>
          <p:cNvPr id="57352" name="Text Box 12"/>
          <p:cNvSpPr txBox="1">
            <a:spLocks noChangeArrowheads="1"/>
          </p:cNvSpPr>
          <p:nvPr/>
        </p:nvSpPr>
        <p:spPr bwMode="auto">
          <a:xfrm>
            <a:off x="6781800" y="4941888"/>
            <a:ext cx="2111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00FF"/>
                </a:solidFill>
                <a:latin typeface="Arial Black" pitchFamily="-106" charset="0"/>
              </a:rPr>
              <a:t>12</a:t>
            </a:r>
            <a:endParaRPr lang="en-US" sz="8000">
              <a:solidFill>
                <a:srgbClr val="0000FF"/>
              </a:solidFill>
              <a:latin typeface="Arial Black" pitchFamily="-106" charset="0"/>
            </a:endParaRPr>
          </a:p>
        </p:txBody>
      </p:sp>
      <p:sp>
        <p:nvSpPr>
          <p:cNvPr id="57353" name="Text Box 13"/>
          <p:cNvSpPr txBox="1">
            <a:spLocks noChangeArrowheads="1"/>
          </p:cNvSpPr>
          <p:nvPr/>
        </p:nvSpPr>
        <p:spPr bwMode="auto">
          <a:xfrm>
            <a:off x="3924300" y="2997200"/>
            <a:ext cx="2663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FF00"/>
                </a:solidFill>
                <a:latin typeface="Arial Black" pitchFamily="-106" charset="0"/>
              </a:rPr>
              <a:t>19</a:t>
            </a:r>
            <a:endParaRPr lang="en-US" sz="8000">
              <a:solidFill>
                <a:srgbClr val="FFFF00"/>
              </a:solidFill>
              <a:latin typeface="Arial Black" pitchFamily="-106" charset="0"/>
            </a:endParaRPr>
          </a:p>
        </p:txBody>
      </p:sp>
      <p:sp>
        <p:nvSpPr>
          <p:cNvPr id="57354" name="Text Box 16"/>
          <p:cNvSpPr txBox="1">
            <a:spLocks noChangeArrowheads="1"/>
          </p:cNvSpPr>
          <p:nvPr/>
        </p:nvSpPr>
        <p:spPr bwMode="auto">
          <a:xfrm>
            <a:off x="1654175" y="2482850"/>
            <a:ext cx="1655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folHlink"/>
                </a:solidFill>
                <a:latin typeface="Arial Black" pitchFamily="-106" charset="0"/>
              </a:rPr>
              <a:t>8</a:t>
            </a:r>
            <a:endParaRPr lang="en-US" sz="8000">
              <a:solidFill>
                <a:schemeClr val="folHlink"/>
              </a:solidFill>
              <a:latin typeface="Arial Black" pitchFamily="-106" charset="0"/>
            </a:endParaRPr>
          </a:p>
        </p:txBody>
      </p:sp>
      <p:sp>
        <p:nvSpPr>
          <p:cNvPr id="57355" name="Text Box 7"/>
          <p:cNvSpPr txBox="1">
            <a:spLocks noChangeArrowheads="1"/>
          </p:cNvSpPr>
          <p:nvPr/>
        </p:nvSpPr>
        <p:spPr bwMode="auto">
          <a:xfrm>
            <a:off x="5732463" y="379412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8000">
                <a:solidFill>
                  <a:srgbClr val="8CFC72"/>
                </a:solidFill>
                <a:latin typeface="Arial Black" pitchFamily="-106" charset="0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GB" sz="9600">
                <a:latin typeface="Comic Sans MS" pitchFamily="-106" charset="0"/>
              </a:rPr>
              <a:t>27</a:t>
            </a:r>
            <a:endParaRPr lang="en-US" sz="9600">
              <a:latin typeface="Comic Sans MS" pitchFamily="-106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6400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06" charset="0"/>
              </a:rPr>
              <a:t>veintisiete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 txBox="1">
            <a:spLocks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800" b="1">
                <a:latin typeface="Century Gothic" pitchFamily="-110" charset="0"/>
                <a:ea typeface="Century Gothic" pitchFamily="-110" charset="0"/>
                <a:cs typeface="Century Gothic" pitchFamily="-110" charset="0"/>
              </a:rPr>
              <a:t>LA CORRIDA DE TOROS</a:t>
            </a:r>
          </a:p>
        </p:txBody>
      </p:sp>
      <p:pic>
        <p:nvPicPr>
          <p:cNvPr id="3072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09600"/>
            <a:ext cx="4313238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609600"/>
            <a:ext cx="4416425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113" y="3962400"/>
            <a:ext cx="4341812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924300"/>
            <a:ext cx="44164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0634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4"/>
          <p:cNvSpPr txBox="1">
            <a:spLocks noChangeArrowheads="1"/>
          </p:cNvSpPr>
          <p:nvPr/>
        </p:nvSpPr>
        <p:spPr bwMode="auto">
          <a:xfrm>
            <a:off x="755650" y="836613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0000"/>
                </a:solidFill>
                <a:latin typeface="Arial Black" pitchFamily="-106" charset="0"/>
              </a:rPr>
              <a:t>16</a:t>
            </a:r>
            <a:endParaRPr lang="en-US" sz="8000">
              <a:solidFill>
                <a:srgbClr val="FF0000"/>
              </a:solidFill>
              <a:latin typeface="Arial Black" pitchFamily="-106" charset="0"/>
            </a:endParaRPr>
          </a:p>
        </p:txBody>
      </p:sp>
      <p:sp>
        <p:nvSpPr>
          <p:cNvPr id="59395" name="Text Box 6"/>
          <p:cNvSpPr txBox="1">
            <a:spLocks noChangeArrowheads="1"/>
          </p:cNvSpPr>
          <p:nvPr/>
        </p:nvSpPr>
        <p:spPr bwMode="auto">
          <a:xfrm>
            <a:off x="2971800" y="908050"/>
            <a:ext cx="1828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6600"/>
                </a:solidFill>
                <a:latin typeface="Arial Black" pitchFamily="-106" charset="0"/>
              </a:rPr>
              <a:t>10</a:t>
            </a:r>
            <a:endParaRPr lang="en-US" sz="8000">
              <a:solidFill>
                <a:srgbClr val="006600"/>
              </a:solidFill>
              <a:latin typeface="Arial Black" pitchFamily="-106" charset="0"/>
            </a:endParaRPr>
          </a:p>
        </p:txBody>
      </p:sp>
      <p:sp>
        <p:nvSpPr>
          <p:cNvPr id="59396" name="Text Box 7"/>
          <p:cNvSpPr txBox="1">
            <a:spLocks noChangeArrowheads="1"/>
          </p:cNvSpPr>
          <p:nvPr/>
        </p:nvSpPr>
        <p:spPr bwMode="auto">
          <a:xfrm>
            <a:off x="5580063" y="620713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latin typeface="Arial Black" pitchFamily="-106" charset="0"/>
              </a:rPr>
              <a:t>14</a:t>
            </a:r>
            <a:endParaRPr lang="en-US" sz="8000">
              <a:latin typeface="Arial Black" pitchFamily="-106" charset="0"/>
            </a:endParaRPr>
          </a:p>
        </p:txBody>
      </p:sp>
      <p:sp>
        <p:nvSpPr>
          <p:cNvPr id="59397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-106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-106" charset="0"/>
            </a:endParaRPr>
          </a:p>
        </p:txBody>
      </p:sp>
      <p:sp>
        <p:nvSpPr>
          <p:cNvPr id="59398" name="Text Box 10"/>
          <p:cNvSpPr txBox="1">
            <a:spLocks noChangeArrowheads="1"/>
          </p:cNvSpPr>
          <p:nvPr/>
        </p:nvSpPr>
        <p:spPr bwMode="auto">
          <a:xfrm>
            <a:off x="6588125" y="206057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EE9EDF"/>
                </a:solidFill>
                <a:latin typeface="Arial Black" pitchFamily="-106" charset="0"/>
              </a:rPr>
              <a:t>25</a:t>
            </a:r>
            <a:endParaRPr lang="en-US" sz="8000">
              <a:solidFill>
                <a:srgbClr val="EE9EDF"/>
              </a:solidFill>
              <a:latin typeface="Arial Black" pitchFamily="-106" charset="0"/>
            </a:endParaRPr>
          </a:p>
        </p:txBody>
      </p:sp>
      <p:sp>
        <p:nvSpPr>
          <p:cNvPr id="59399" name="Text Box 12"/>
          <p:cNvSpPr txBox="1">
            <a:spLocks noChangeArrowheads="1"/>
          </p:cNvSpPr>
          <p:nvPr/>
        </p:nvSpPr>
        <p:spPr bwMode="auto">
          <a:xfrm>
            <a:off x="6781800" y="4941888"/>
            <a:ext cx="2111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00FF"/>
                </a:solidFill>
                <a:latin typeface="Arial Black" pitchFamily="-106" charset="0"/>
              </a:rPr>
              <a:t>12</a:t>
            </a:r>
            <a:endParaRPr lang="en-US" sz="8000">
              <a:solidFill>
                <a:srgbClr val="0000FF"/>
              </a:solidFill>
              <a:latin typeface="Arial Black" pitchFamily="-106" charset="0"/>
            </a:endParaRPr>
          </a:p>
        </p:txBody>
      </p:sp>
      <p:sp>
        <p:nvSpPr>
          <p:cNvPr id="59400" name="Text Box 13"/>
          <p:cNvSpPr txBox="1">
            <a:spLocks noChangeArrowheads="1"/>
          </p:cNvSpPr>
          <p:nvPr/>
        </p:nvSpPr>
        <p:spPr bwMode="auto">
          <a:xfrm>
            <a:off x="3924300" y="2997200"/>
            <a:ext cx="2663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FF00"/>
                </a:solidFill>
                <a:latin typeface="Arial Black" pitchFamily="-106" charset="0"/>
              </a:rPr>
              <a:t>19</a:t>
            </a:r>
            <a:endParaRPr lang="en-US" sz="8000">
              <a:solidFill>
                <a:srgbClr val="FFFF00"/>
              </a:solidFill>
              <a:latin typeface="Arial Black" pitchFamily="-106" charset="0"/>
            </a:endParaRPr>
          </a:p>
        </p:txBody>
      </p:sp>
      <p:sp>
        <p:nvSpPr>
          <p:cNvPr id="59401" name="Text Box 16"/>
          <p:cNvSpPr txBox="1">
            <a:spLocks noChangeArrowheads="1"/>
          </p:cNvSpPr>
          <p:nvPr/>
        </p:nvSpPr>
        <p:spPr bwMode="auto">
          <a:xfrm>
            <a:off x="1654175" y="2482850"/>
            <a:ext cx="1655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folHlink"/>
                </a:solidFill>
                <a:latin typeface="Arial Black" pitchFamily="-106" charset="0"/>
              </a:rPr>
              <a:t>8</a:t>
            </a:r>
            <a:endParaRPr lang="en-US" sz="8000">
              <a:solidFill>
                <a:schemeClr val="folHlink"/>
              </a:solidFill>
              <a:latin typeface="Arial Black" pitchFamily="-106" charset="0"/>
            </a:endParaRPr>
          </a:p>
        </p:txBody>
      </p:sp>
      <p:sp>
        <p:nvSpPr>
          <p:cNvPr id="59402" name="Text Box 4"/>
          <p:cNvSpPr txBox="1">
            <a:spLocks noChangeArrowheads="1"/>
          </p:cNvSpPr>
          <p:nvPr/>
        </p:nvSpPr>
        <p:spPr bwMode="auto">
          <a:xfrm>
            <a:off x="2197100" y="4286250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accent2"/>
                </a:solidFill>
                <a:latin typeface="Arial Black" pitchFamily="-106" charset="0"/>
              </a:rPr>
              <a:t>27</a:t>
            </a:r>
            <a:endParaRPr lang="en-US" sz="8000">
              <a:solidFill>
                <a:schemeClr val="accent2"/>
              </a:solidFill>
              <a:latin typeface="Arial Black" pitchFamily="-106" charset="0"/>
            </a:endParaRPr>
          </a:p>
        </p:txBody>
      </p:sp>
      <p:sp>
        <p:nvSpPr>
          <p:cNvPr id="59403" name="Text Box 7"/>
          <p:cNvSpPr txBox="1">
            <a:spLocks noChangeArrowheads="1"/>
          </p:cNvSpPr>
          <p:nvPr/>
        </p:nvSpPr>
        <p:spPr bwMode="auto">
          <a:xfrm>
            <a:off x="5732463" y="379412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8000">
                <a:solidFill>
                  <a:srgbClr val="8CFC72"/>
                </a:solidFill>
                <a:latin typeface="Arial Black" pitchFamily="-106" charset="0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GB" sz="9600">
                <a:latin typeface="Comic Sans MS" pitchFamily="-106" charset="0"/>
              </a:rPr>
              <a:t>31</a:t>
            </a:r>
            <a:endParaRPr lang="en-US" sz="9600">
              <a:latin typeface="Comic Sans MS" pitchFamily="-106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52400" y="4800600"/>
            <a:ext cx="8991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06" charset="0"/>
              </a:rPr>
              <a:t>treinta y uno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4"/>
          <p:cNvSpPr txBox="1">
            <a:spLocks noChangeArrowheads="1"/>
          </p:cNvSpPr>
          <p:nvPr/>
        </p:nvSpPr>
        <p:spPr bwMode="auto">
          <a:xfrm>
            <a:off x="755650" y="836613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0000"/>
                </a:solidFill>
                <a:latin typeface="Arial Black" pitchFamily="-106" charset="0"/>
              </a:rPr>
              <a:t>16</a:t>
            </a:r>
            <a:endParaRPr lang="en-US" sz="8000">
              <a:solidFill>
                <a:srgbClr val="FF0000"/>
              </a:solidFill>
              <a:latin typeface="Arial Black" pitchFamily="-106" charset="0"/>
            </a:endParaRPr>
          </a:p>
        </p:txBody>
      </p:sp>
      <p:sp>
        <p:nvSpPr>
          <p:cNvPr id="61443" name="Text Box 7"/>
          <p:cNvSpPr txBox="1">
            <a:spLocks noChangeArrowheads="1"/>
          </p:cNvSpPr>
          <p:nvPr/>
        </p:nvSpPr>
        <p:spPr bwMode="auto">
          <a:xfrm>
            <a:off x="5580063" y="620713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latin typeface="Arial Black" pitchFamily="-106" charset="0"/>
              </a:rPr>
              <a:t>14</a:t>
            </a:r>
            <a:endParaRPr lang="en-US" sz="8000">
              <a:latin typeface="Arial Black" pitchFamily="-106" charset="0"/>
            </a:endParaRPr>
          </a:p>
        </p:txBody>
      </p:sp>
      <p:sp>
        <p:nvSpPr>
          <p:cNvPr id="61444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-106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-106" charset="0"/>
            </a:endParaRPr>
          </a:p>
        </p:txBody>
      </p:sp>
      <p:sp>
        <p:nvSpPr>
          <p:cNvPr id="61445" name="Text Box 9"/>
          <p:cNvSpPr txBox="1">
            <a:spLocks noChangeArrowheads="1"/>
          </p:cNvSpPr>
          <p:nvPr/>
        </p:nvSpPr>
        <p:spPr bwMode="auto">
          <a:xfrm>
            <a:off x="4191000" y="5300663"/>
            <a:ext cx="1892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9900"/>
                </a:solidFill>
                <a:latin typeface="Arial Black" pitchFamily="-106" charset="0"/>
              </a:rPr>
              <a:t>31</a:t>
            </a:r>
            <a:endParaRPr lang="en-US" sz="8000">
              <a:solidFill>
                <a:srgbClr val="FF9900"/>
              </a:solidFill>
              <a:latin typeface="Arial Black" pitchFamily="-106" charset="0"/>
            </a:endParaRPr>
          </a:p>
        </p:txBody>
      </p:sp>
      <p:sp>
        <p:nvSpPr>
          <p:cNvPr id="61446" name="Text Box 10"/>
          <p:cNvSpPr txBox="1">
            <a:spLocks noChangeArrowheads="1"/>
          </p:cNvSpPr>
          <p:nvPr/>
        </p:nvSpPr>
        <p:spPr bwMode="auto">
          <a:xfrm>
            <a:off x="6588125" y="206057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EE9EDF"/>
                </a:solidFill>
                <a:latin typeface="Arial Black" pitchFamily="-106" charset="0"/>
              </a:rPr>
              <a:t>25</a:t>
            </a:r>
            <a:endParaRPr lang="en-US" sz="8000">
              <a:solidFill>
                <a:srgbClr val="EE9EDF"/>
              </a:solidFill>
              <a:latin typeface="Arial Black" pitchFamily="-106" charset="0"/>
            </a:endParaRPr>
          </a:p>
        </p:txBody>
      </p:sp>
      <p:sp>
        <p:nvSpPr>
          <p:cNvPr id="61447" name="Text Box 12"/>
          <p:cNvSpPr txBox="1">
            <a:spLocks noChangeArrowheads="1"/>
          </p:cNvSpPr>
          <p:nvPr/>
        </p:nvSpPr>
        <p:spPr bwMode="auto">
          <a:xfrm>
            <a:off x="6781800" y="4941888"/>
            <a:ext cx="2111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00FF"/>
                </a:solidFill>
                <a:latin typeface="Arial Black" pitchFamily="-106" charset="0"/>
              </a:rPr>
              <a:t>12</a:t>
            </a:r>
            <a:endParaRPr lang="en-US" sz="8000">
              <a:solidFill>
                <a:srgbClr val="0000FF"/>
              </a:solidFill>
              <a:latin typeface="Arial Black" pitchFamily="-106" charset="0"/>
            </a:endParaRPr>
          </a:p>
        </p:txBody>
      </p:sp>
      <p:sp>
        <p:nvSpPr>
          <p:cNvPr id="61448" name="Text Box 13"/>
          <p:cNvSpPr txBox="1">
            <a:spLocks noChangeArrowheads="1"/>
          </p:cNvSpPr>
          <p:nvPr/>
        </p:nvSpPr>
        <p:spPr bwMode="auto">
          <a:xfrm>
            <a:off x="3924300" y="2997200"/>
            <a:ext cx="2663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FF00"/>
                </a:solidFill>
                <a:latin typeface="Arial Black" pitchFamily="-106" charset="0"/>
              </a:rPr>
              <a:t>19</a:t>
            </a:r>
            <a:endParaRPr lang="en-US" sz="8000">
              <a:solidFill>
                <a:srgbClr val="FFFF00"/>
              </a:solidFill>
              <a:latin typeface="Arial Black" pitchFamily="-106" charset="0"/>
            </a:endParaRPr>
          </a:p>
        </p:txBody>
      </p:sp>
      <p:sp>
        <p:nvSpPr>
          <p:cNvPr id="61449" name="Text Box 16"/>
          <p:cNvSpPr txBox="1">
            <a:spLocks noChangeArrowheads="1"/>
          </p:cNvSpPr>
          <p:nvPr/>
        </p:nvSpPr>
        <p:spPr bwMode="auto">
          <a:xfrm>
            <a:off x="1654175" y="2482850"/>
            <a:ext cx="1655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folHlink"/>
                </a:solidFill>
                <a:latin typeface="Arial Black" pitchFamily="-106" charset="0"/>
              </a:rPr>
              <a:t>8</a:t>
            </a:r>
            <a:endParaRPr lang="en-US" sz="8000">
              <a:solidFill>
                <a:schemeClr val="folHlink"/>
              </a:solidFill>
              <a:latin typeface="Arial Black" pitchFamily="-106" charset="0"/>
            </a:endParaRPr>
          </a:p>
        </p:txBody>
      </p:sp>
      <p:sp>
        <p:nvSpPr>
          <p:cNvPr id="61450" name="Text Box 4"/>
          <p:cNvSpPr txBox="1">
            <a:spLocks noChangeArrowheads="1"/>
          </p:cNvSpPr>
          <p:nvPr/>
        </p:nvSpPr>
        <p:spPr bwMode="auto">
          <a:xfrm>
            <a:off x="2197100" y="4286250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accent2"/>
                </a:solidFill>
                <a:latin typeface="Arial Black" pitchFamily="-106" charset="0"/>
              </a:rPr>
              <a:t>27</a:t>
            </a:r>
            <a:endParaRPr lang="en-US" sz="8000">
              <a:solidFill>
                <a:schemeClr val="accent2"/>
              </a:solidFill>
              <a:latin typeface="Arial Black" pitchFamily="-106" charset="0"/>
            </a:endParaRPr>
          </a:p>
        </p:txBody>
      </p:sp>
      <p:sp>
        <p:nvSpPr>
          <p:cNvPr id="61451" name="Text Box 7"/>
          <p:cNvSpPr txBox="1">
            <a:spLocks noChangeArrowheads="1"/>
          </p:cNvSpPr>
          <p:nvPr/>
        </p:nvSpPr>
        <p:spPr bwMode="auto">
          <a:xfrm>
            <a:off x="5732463" y="379412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8000">
                <a:solidFill>
                  <a:srgbClr val="8CFC72"/>
                </a:solidFill>
                <a:latin typeface="Arial Black" pitchFamily="-106" charset="0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US" sz="9600">
                <a:latin typeface="Comic Sans MS" pitchFamily="-106" charset="0"/>
              </a:rPr>
              <a:t>10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495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06" charset="0"/>
              </a:rPr>
              <a:t>diez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4"/>
          <p:cNvSpPr txBox="1">
            <a:spLocks noChangeArrowheads="1"/>
          </p:cNvSpPr>
          <p:nvPr/>
        </p:nvSpPr>
        <p:spPr bwMode="auto">
          <a:xfrm>
            <a:off x="755650" y="836613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0000"/>
                </a:solidFill>
                <a:latin typeface="Arial Black" pitchFamily="-106" charset="0"/>
              </a:rPr>
              <a:t>16</a:t>
            </a:r>
            <a:endParaRPr lang="en-US" sz="8000">
              <a:solidFill>
                <a:srgbClr val="FF0000"/>
              </a:solidFill>
              <a:latin typeface="Arial Black" pitchFamily="-106" charset="0"/>
            </a:endParaRPr>
          </a:p>
        </p:txBody>
      </p:sp>
      <p:sp>
        <p:nvSpPr>
          <p:cNvPr id="63491" name="Text Box 6"/>
          <p:cNvSpPr txBox="1">
            <a:spLocks noChangeArrowheads="1"/>
          </p:cNvSpPr>
          <p:nvPr/>
        </p:nvSpPr>
        <p:spPr bwMode="auto">
          <a:xfrm>
            <a:off x="2971800" y="908050"/>
            <a:ext cx="1828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6600"/>
                </a:solidFill>
                <a:latin typeface="Arial Black" pitchFamily="-106" charset="0"/>
              </a:rPr>
              <a:t>10</a:t>
            </a:r>
            <a:endParaRPr lang="en-US" sz="8000">
              <a:solidFill>
                <a:srgbClr val="006600"/>
              </a:solidFill>
              <a:latin typeface="Arial Black" pitchFamily="-106" charset="0"/>
            </a:endParaRPr>
          </a:p>
        </p:txBody>
      </p:sp>
      <p:sp>
        <p:nvSpPr>
          <p:cNvPr id="63492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-106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-106" charset="0"/>
            </a:endParaRPr>
          </a:p>
        </p:txBody>
      </p:sp>
      <p:sp>
        <p:nvSpPr>
          <p:cNvPr id="63493" name="Text Box 9"/>
          <p:cNvSpPr txBox="1">
            <a:spLocks noChangeArrowheads="1"/>
          </p:cNvSpPr>
          <p:nvPr/>
        </p:nvSpPr>
        <p:spPr bwMode="auto">
          <a:xfrm>
            <a:off x="4191000" y="5300663"/>
            <a:ext cx="1892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9900"/>
                </a:solidFill>
                <a:latin typeface="Arial Black" pitchFamily="-106" charset="0"/>
              </a:rPr>
              <a:t>31</a:t>
            </a:r>
            <a:endParaRPr lang="en-US" sz="8000">
              <a:solidFill>
                <a:srgbClr val="FF9900"/>
              </a:solidFill>
              <a:latin typeface="Arial Black" pitchFamily="-106" charset="0"/>
            </a:endParaRPr>
          </a:p>
        </p:txBody>
      </p:sp>
      <p:sp>
        <p:nvSpPr>
          <p:cNvPr id="63494" name="Text Box 10"/>
          <p:cNvSpPr txBox="1">
            <a:spLocks noChangeArrowheads="1"/>
          </p:cNvSpPr>
          <p:nvPr/>
        </p:nvSpPr>
        <p:spPr bwMode="auto">
          <a:xfrm>
            <a:off x="6588125" y="206057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EE9EDF"/>
                </a:solidFill>
                <a:latin typeface="Arial Black" pitchFamily="-106" charset="0"/>
              </a:rPr>
              <a:t>25</a:t>
            </a:r>
            <a:endParaRPr lang="en-US" sz="8000">
              <a:solidFill>
                <a:srgbClr val="EE9EDF"/>
              </a:solidFill>
              <a:latin typeface="Arial Black" pitchFamily="-106" charset="0"/>
            </a:endParaRPr>
          </a:p>
        </p:txBody>
      </p:sp>
      <p:sp>
        <p:nvSpPr>
          <p:cNvPr id="63495" name="Text Box 12"/>
          <p:cNvSpPr txBox="1">
            <a:spLocks noChangeArrowheads="1"/>
          </p:cNvSpPr>
          <p:nvPr/>
        </p:nvSpPr>
        <p:spPr bwMode="auto">
          <a:xfrm>
            <a:off x="6781800" y="4941888"/>
            <a:ext cx="2111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00FF"/>
                </a:solidFill>
                <a:latin typeface="Arial Black" pitchFamily="-106" charset="0"/>
              </a:rPr>
              <a:t>12</a:t>
            </a:r>
            <a:endParaRPr lang="en-US" sz="8000">
              <a:solidFill>
                <a:srgbClr val="0000FF"/>
              </a:solidFill>
              <a:latin typeface="Arial Black" pitchFamily="-106" charset="0"/>
            </a:endParaRPr>
          </a:p>
        </p:txBody>
      </p:sp>
      <p:sp>
        <p:nvSpPr>
          <p:cNvPr id="63496" name="Text Box 13"/>
          <p:cNvSpPr txBox="1">
            <a:spLocks noChangeArrowheads="1"/>
          </p:cNvSpPr>
          <p:nvPr/>
        </p:nvSpPr>
        <p:spPr bwMode="auto">
          <a:xfrm>
            <a:off x="3924300" y="2997200"/>
            <a:ext cx="2663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FF00"/>
                </a:solidFill>
                <a:latin typeface="Arial Black" pitchFamily="-106" charset="0"/>
              </a:rPr>
              <a:t>19</a:t>
            </a:r>
            <a:endParaRPr lang="en-US" sz="8000">
              <a:solidFill>
                <a:srgbClr val="FFFF00"/>
              </a:solidFill>
              <a:latin typeface="Arial Black" pitchFamily="-106" charset="0"/>
            </a:endParaRPr>
          </a:p>
        </p:txBody>
      </p:sp>
      <p:sp>
        <p:nvSpPr>
          <p:cNvPr id="63497" name="Text Box 16"/>
          <p:cNvSpPr txBox="1">
            <a:spLocks noChangeArrowheads="1"/>
          </p:cNvSpPr>
          <p:nvPr/>
        </p:nvSpPr>
        <p:spPr bwMode="auto">
          <a:xfrm>
            <a:off x="1654175" y="2482850"/>
            <a:ext cx="1655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folHlink"/>
                </a:solidFill>
                <a:latin typeface="Arial Black" pitchFamily="-106" charset="0"/>
              </a:rPr>
              <a:t>8</a:t>
            </a:r>
            <a:endParaRPr lang="en-US" sz="8000">
              <a:solidFill>
                <a:schemeClr val="folHlink"/>
              </a:solidFill>
              <a:latin typeface="Arial Black" pitchFamily="-106" charset="0"/>
            </a:endParaRPr>
          </a:p>
        </p:txBody>
      </p:sp>
      <p:sp>
        <p:nvSpPr>
          <p:cNvPr id="63498" name="Text Box 4"/>
          <p:cNvSpPr txBox="1">
            <a:spLocks noChangeArrowheads="1"/>
          </p:cNvSpPr>
          <p:nvPr/>
        </p:nvSpPr>
        <p:spPr bwMode="auto">
          <a:xfrm>
            <a:off x="2197100" y="4286250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accent2"/>
                </a:solidFill>
                <a:latin typeface="Arial Black" pitchFamily="-106" charset="0"/>
              </a:rPr>
              <a:t>27</a:t>
            </a:r>
            <a:endParaRPr lang="en-US" sz="8000">
              <a:solidFill>
                <a:schemeClr val="accent2"/>
              </a:solidFill>
              <a:latin typeface="Arial Black" pitchFamily="-106" charset="0"/>
            </a:endParaRPr>
          </a:p>
        </p:txBody>
      </p:sp>
      <p:sp>
        <p:nvSpPr>
          <p:cNvPr id="63499" name="Text Box 7"/>
          <p:cNvSpPr txBox="1">
            <a:spLocks noChangeArrowheads="1"/>
          </p:cNvSpPr>
          <p:nvPr/>
        </p:nvSpPr>
        <p:spPr bwMode="auto">
          <a:xfrm>
            <a:off x="5732463" y="379412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8000">
                <a:solidFill>
                  <a:srgbClr val="8CFC72"/>
                </a:solidFill>
                <a:latin typeface="Arial Black" pitchFamily="-106" charset="0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GB" sz="9600">
                <a:latin typeface="Comic Sans MS" pitchFamily="-106" charset="0"/>
              </a:rPr>
              <a:t>14</a:t>
            </a:r>
            <a:endParaRPr lang="en-US" sz="9600">
              <a:latin typeface="Comic Sans MS" pitchFamily="-106" charset="0"/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990600" y="4800600"/>
            <a:ext cx="7162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06" charset="0"/>
              </a:rPr>
              <a:t>catorce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4"/>
          <p:cNvSpPr txBox="1">
            <a:spLocks noChangeArrowheads="1"/>
          </p:cNvSpPr>
          <p:nvPr/>
        </p:nvSpPr>
        <p:spPr bwMode="auto">
          <a:xfrm>
            <a:off x="755650" y="836613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0000"/>
                </a:solidFill>
                <a:latin typeface="Arial Black" pitchFamily="-106" charset="0"/>
              </a:rPr>
              <a:t>16</a:t>
            </a:r>
            <a:endParaRPr lang="en-US" sz="8000">
              <a:solidFill>
                <a:srgbClr val="FF0000"/>
              </a:solidFill>
              <a:latin typeface="Arial Black" pitchFamily="-106" charset="0"/>
            </a:endParaRPr>
          </a:p>
        </p:txBody>
      </p:sp>
      <p:sp>
        <p:nvSpPr>
          <p:cNvPr id="65539" name="Text Box 6"/>
          <p:cNvSpPr txBox="1">
            <a:spLocks noChangeArrowheads="1"/>
          </p:cNvSpPr>
          <p:nvPr/>
        </p:nvSpPr>
        <p:spPr bwMode="auto">
          <a:xfrm>
            <a:off x="2971800" y="908050"/>
            <a:ext cx="1828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6600"/>
                </a:solidFill>
                <a:latin typeface="Arial Black" pitchFamily="-106" charset="0"/>
              </a:rPr>
              <a:t>10</a:t>
            </a:r>
            <a:endParaRPr lang="en-US" sz="8000">
              <a:solidFill>
                <a:srgbClr val="006600"/>
              </a:solidFill>
              <a:latin typeface="Arial Black" pitchFamily="-106" charset="0"/>
            </a:endParaRPr>
          </a:p>
        </p:txBody>
      </p:sp>
      <p:sp>
        <p:nvSpPr>
          <p:cNvPr id="65540" name="Text Box 7"/>
          <p:cNvSpPr txBox="1">
            <a:spLocks noChangeArrowheads="1"/>
          </p:cNvSpPr>
          <p:nvPr/>
        </p:nvSpPr>
        <p:spPr bwMode="auto">
          <a:xfrm>
            <a:off x="5580063" y="620713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latin typeface="Arial Black" pitchFamily="-106" charset="0"/>
              </a:rPr>
              <a:t>14</a:t>
            </a:r>
            <a:endParaRPr lang="en-US" sz="8000">
              <a:latin typeface="Arial Black" pitchFamily="-106" charset="0"/>
            </a:endParaRPr>
          </a:p>
        </p:txBody>
      </p:sp>
      <p:sp>
        <p:nvSpPr>
          <p:cNvPr id="65541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-106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-106" charset="0"/>
            </a:endParaRPr>
          </a:p>
        </p:txBody>
      </p:sp>
      <p:sp>
        <p:nvSpPr>
          <p:cNvPr id="65542" name="Text Box 9"/>
          <p:cNvSpPr txBox="1">
            <a:spLocks noChangeArrowheads="1"/>
          </p:cNvSpPr>
          <p:nvPr/>
        </p:nvSpPr>
        <p:spPr bwMode="auto">
          <a:xfrm>
            <a:off x="4191000" y="5300663"/>
            <a:ext cx="1892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9900"/>
                </a:solidFill>
                <a:latin typeface="Arial Black" pitchFamily="-106" charset="0"/>
              </a:rPr>
              <a:t>31</a:t>
            </a:r>
            <a:endParaRPr lang="en-US" sz="8000">
              <a:solidFill>
                <a:srgbClr val="FF9900"/>
              </a:solidFill>
              <a:latin typeface="Arial Black" pitchFamily="-106" charset="0"/>
            </a:endParaRPr>
          </a:p>
        </p:txBody>
      </p:sp>
      <p:sp>
        <p:nvSpPr>
          <p:cNvPr id="65543" name="Text Box 10"/>
          <p:cNvSpPr txBox="1">
            <a:spLocks noChangeArrowheads="1"/>
          </p:cNvSpPr>
          <p:nvPr/>
        </p:nvSpPr>
        <p:spPr bwMode="auto">
          <a:xfrm>
            <a:off x="6588125" y="206057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EE9EDF"/>
                </a:solidFill>
                <a:latin typeface="Arial Black" pitchFamily="-106" charset="0"/>
              </a:rPr>
              <a:t>25</a:t>
            </a:r>
            <a:endParaRPr lang="en-US" sz="8000">
              <a:solidFill>
                <a:srgbClr val="EE9EDF"/>
              </a:solidFill>
              <a:latin typeface="Arial Black" pitchFamily="-106" charset="0"/>
            </a:endParaRPr>
          </a:p>
        </p:txBody>
      </p:sp>
      <p:sp>
        <p:nvSpPr>
          <p:cNvPr id="65544" name="Text Box 12"/>
          <p:cNvSpPr txBox="1">
            <a:spLocks noChangeArrowheads="1"/>
          </p:cNvSpPr>
          <p:nvPr/>
        </p:nvSpPr>
        <p:spPr bwMode="auto">
          <a:xfrm>
            <a:off x="6781800" y="4941888"/>
            <a:ext cx="2111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00FF"/>
                </a:solidFill>
                <a:latin typeface="Arial Black" pitchFamily="-106" charset="0"/>
              </a:rPr>
              <a:t>12</a:t>
            </a:r>
            <a:endParaRPr lang="en-US" sz="8000">
              <a:solidFill>
                <a:srgbClr val="0000FF"/>
              </a:solidFill>
              <a:latin typeface="Arial Black" pitchFamily="-106" charset="0"/>
            </a:endParaRPr>
          </a:p>
        </p:txBody>
      </p:sp>
      <p:sp>
        <p:nvSpPr>
          <p:cNvPr id="65545" name="Text Box 13"/>
          <p:cNvSpPr txBox="1">
            <a:spLocks noChangeArrowheads="1"/>
          </p:cNvSpPr>
          <p:nvPr/>
        </p:nvSpPr>
        <p:spPr bwMode="auto">
          <a:xfrm>
            <a:off x="3924300" y="2997200"/>
            <a:ext cx="2663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FF00"/>
                </a:solidFill>
                <a:latin typeface="Arial Black" pitchFamily="-106" charset="0"/>
              </a:rPr>
              <a:t>19</a:t>
            </a:r>
            <a:endParaRPr lang="en-US" sz="8000">
              <a:solidFill>
                <a:srgbClr val="FFFF00"/>
              </a:solidFill>
              <a:latin typeface="Arial Black" pitchFamily="-106" charset="0"/>
            </a:endParaRPr>
          </a:p>
        </p:txBody>
      </p:sp>
      <p:sp>
        <p:nvSpPr>
          <p:cNvPr id="65546" name="Text Box 16"/>
          <p:cNvSpPr txBox="1">
            <a:spLocks noChangeArrowheads="1"/>
          </p:cNvSpPr>
          <p:nvPr/>
        </p:nvSpPr>
        <p:spPr bwMode="auto">
          <a:xfrm>
            <a:off x="1654175" y="2482850"/>
            <a:ext cx="1655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folHlink"/>
                </a:solidFill>
                <a:latin typeface="Arial Black" pitchFamily="-106" charset="0"/>
              </a:rPr>
              <a:t>8</a:t>
            </a:r>
            <a:endParaRPr lang="en-US" sz="8000">
              <a:solidFill>
                <a:schemeClr val="folHlink"/>
              </a:solidFill>
              <a:latin typeface="Arial Black" pitchFamily="-106" charset="0"/>
            </a:endParaRPr>
          </a:p>
        </p:txBody>
      </p:sp>
      <p:sp>
        <p:nvSpPr>
          <p:cNvPr id="65547" name="Text Box 4"/>
          <p:cNvSpPr txBox="1">
            <a:spLocks noChangeArrowheads="1"/>
          </p:cNvSpPr>
          <p:nvPr/>
        </p:nvSpPr>
        <p:spPr bwMode="auto">
          <a:xfrm>
            <a:off x="2197100" y="4286250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accent2"/>
                </a:solidFill>
                <a:latin typeface="Arial Black" pitchFamily="-106" charset="0"/>
              </a:rPr>
              <a:t>27</a:t>
            </a:r>
            <a:endParaRPr lang="en-US" sz="8000">
              <a:solidFill>
                <a:schemeClr val="accent2"/>
              </a:solidFill>
              <a:latin typeface="Arial Black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GB" sz="9600">
                <a:latin typeface="Comic Sans MS" pitchFamily="-106" charset="0"/>
              </a:rPr>
              <a:t>23</a:t>
            </a:r>
            <a:endParaRPr lang="en-US" sz="9600">
              <a:latin typeface="Comic Sans MS" pitchFamily="-106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7162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06" charset="0"/>
              </a:rPr>
              <a:t>veintitrés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6"/>
          <p:cNvSpPr txBox="1">
            <a:spLocks noChangeArrowheads="1"/>
          </p:cNvSpPr>
          <p:nvPr/>
        </p:nvSpPr>
        <p:spPr bwMode="auto">
          <a:xfrm>
            <a:off x="2971800" y="908050"/>
            <a:ext cx="1828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6600"/>
                </a:solidFill>
                <a:latin typeface="Arial Black" pitchFamily="-106" charset="0"/>
              </a:rPr>
              <a:t>10</a:t>
            </a:r>
            <a:endParaRPr lang="en-US" sz="8000">
              <a:solidFill>
                <a:srgbClr val="006600"/>
              </a:solidFill>
              <a:latin typeface="Arial Black" pitchFamily="-106" charset="0"/>
            </a:endParaRPr>
          </a:p>
        </p:txBody>
      </p:sp>
      <p:sp>
        <p:nvSpPr>
          <p:cNvPr id="67587" name="Text Box 7"/>
          <p:cNvSpPr txBox="1">
            <a:spLocks noChangeArrowheads="1"/>
          </p:cNvSpPr>
          <p:nvPr/>
        </p:nvSpPr>
        <p:spPr bwMode="auto">
          <a:xfrm>
            <a:off x="5580063" y="620713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latin typeface="Arial Black" pitchFamily="-106" charset="0"/>
              </a:rPr>
              <a:t>14</a:t>
            </a:r>
            <a:endParaRPr lang="en-US" sz="8000">
              <a:latin typeface="Arial Black" pitchFamily="-106" charset="0"/>
            </a:endParaRPr>
          </a:p>
        </p:txBody>
      </p:sp>
      <p:sp>
        <p:nvSpPr>
          <p:cNvPr id="67588" name="Text Box 8"/>
          <p:cNvSpPr txBox="1">
            <a:spLocks noChangeArrowheads="1"/>
          </p:cNvSpPr>
          <p:nvPr/>
        </p:nvSpPr>
        <p:spPr bwMode="auto">
          <a:xfrm>
            <a:off x="2700338" y="5229225"/>
            <a:ext cx="115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bg1"/>
                </a:solidFill>
                <a:latin typeface="Arial Black" pitchFamily="-106" charset="0"/>
              </a:rPr>
              <a:t>5</a:t>
            </a:r>
            <a:endParaRPr lang="en-US" sz="8000">
              <a:solidFill>
                <a:schemeClr val="bg1"/>
              </a:solidFill>
              <a:latin typeface="Arial Black" pitchFamily="-106" charset="0"/>
            </a:endParaRPr>
          </a:p>
        </p:txBody>
      </p:sp>
      <p:sp>
        <p:nvSpPr>
          <p:cNvPr id="67589" name="Text Box 9"/>
          <p:cNvSpPr txBox="1">
            <a:spLocks noChangeArrowheads="1"/>
          </p:cNvSpPr>
          <p:nvPr/>
        </p:nvSpPr>
        <p:spPr bwMode="auto">
          <a:xfrm>
            <a:off x="4191000" y="5300663"/>
            <a:ext cx="1892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9900"/>
                </a:solidFill>
                <a:latin typeface="Arial Black" pitchFamily="-106" charset="0"/>
              </a:rPr>
              <a:t>31</a:t>
            </a:r>
            <a:endParaRPr lang="en-US" sz="8000">
              <a:solidFill>
                <a:srgbClr val="FF9900"/>
              </a:solidFill>
              <a:latin typeface="Arial Black" pitchFamily="-106" charset="0"/>
            </a:endParaRPr>
          </a:p>
        </p:txBody>
      </p:sp>
      <p:sp>
        <p:nvSpPr>
          <p:cNvPr id="67590" name="Text Box 10"/>
          <p:cNvSpPr txBox="1">
            <a:spLocks noChangeArrowheads="1"/>
          </p:cNvSpPr>
          <p:nvPr/>
        </p:nvSpPr>
        <p:spPr bwMode="auto">
          <a:xfrm>
            <a:off x="6588125" y="206057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EE9EDF"/>
                </a:solidFill>
                <a:latin typeface="Arial Black" pitchFamily="-106" charset="0"/>
              </a:rPr>
              <a:t>25</a:t>
            </a:r>
            <a:endParaRPr lang="en-US" sz="8000">
              <a:solidFill>
                <a:srgbClr val="EE9EDF"/>
              </a:solidFill>
              <a:latin typeface="Arial Black" pitchFamily="-106" charset="0"/>
            </a:endParaRPr>
          </a:p>
        </p:txBody>
      </p:sp>
      <p:sp>
        <p:nvSpPr>
          <p:cNvPr id="67591" name="Text Box 12"/>
          <p:cNvSpPr txBox="1">
            <a:spLocks noChangeArrowheads="1"/>
          </p:cNvSpPr>
          <p:nvPr/>
        </p:nvSpPr>
        <p:spPr bwMode="auto">
          <a:xfrm>
            <a:off x="6781800" y="4941888"/>
            <a:ext cx="2111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0000FF"/>
                </a:solidFill>
                <a:latin typeface="Arial Black" pitchFamily="-106" charset="0"/>
              </a:rPr>
              <a:t>12</a:t>
            </a:r>
            <a:endParaRPr lang="en-US" sz="8000">
              <a:solidFill>
                <a:srgbClr val="0000FF"/>
              </a:solidFill>
              <a:latin typeface="Arial Black" pitchFamily="-106" charset="0"/>
            </a:endParaRPr>
          </a:p>
        </p:txBody>
      </p:sp>
      <p:sp>
        <p:nvSpPr>
          <p:cNvPr id="67592" name="Text Box 13"/>
          <p:cNvSpPr txBox="1">
            <a:spLocks noChangeArrowheads="1"/>
          </p:cNvSpPr>
          <p:nvPr/>
        </p:nvSpPr>
        <p:spPr bwMode="auto">
          <a:xfrm>
            <a:off x="3924300" y="2997200"/>
            <a:ext cx="2663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rgbClr val="FFFF00"/>
                </a:solidFill>
                <a:latin typeface="Arial Black" pitchFamily="-106" charset="0"/>
              </a:rPr>
              <a:t>19</a:t>
            </a:r>
            <a:endParaRPr lang="en-US" sz="8000">
              <a:solidFill>
                <a:srgbClr val="FFFF00"/>
              </a:solidFill>
              <a:latin typeface="Arial Black" pitchFamily="-106" charset="0"/>
            </a:endParaRPr>
          </a:p>
        </p:txBody>
      </p:sp>
      <p:sp>
        <p:nvSpPr>
          <p:cNvPr id="67593" name="Text Box 16"/>
          <p:cNvSpPr txBox="1">
            <a:spLocks noChangeArrowheads="1"/>
          </p:cNvSpPr>
          <p:nvPr/>
        </p:nvSpPr>
        <p:spPr bwMode="auto">
          <a:xfrm>
            <a:off x="1654175" y="2482850"/>
            <a:ext cx="16557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folHlink"/>
                </a:solidFill>
                <a:latin typeface="Arial Black" pitchFamily="-106" charset="0"/>
              </a:rPr>
              <a:t>8</a:t>
            </a:r>
            <a:endParaRPr lang="en-US" sz="8000">
              <a:solidFill>
                <a:schemeClr val="folHlink"/>
              </a:solidFill>
              <a:latin typeface="Arial Black" pitchFamily="-106" charset="0"/>
            </a:endParaRPr>
          </a:p>
        </p:txBody>
      </p:sp>
      <p:sp>
        <p:nvSpPr>
          <p:cNvPr id="67594" name="Text Box 4"/>
          <p:cNvSpPr txBox="1">
            <a:spLocks noChangeArrowheads="1"/>
          </p:cNvSpPr>
          <p:nvPr/>
        </p:nvSpPr>
        <p:spPr bwMode="auto">
          <a:xfrm>
            <a:off x="2197100" y="4286250"/>
            <a:ext cx="172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GB" sz="8000">
                <a:solidFill>
                  <a:schemeClr val="accent2"/>
                </a:solidFill>
                <a:latin typeface="Arial Black" pitchFamily="-106" charset="0"/>
              </a:rPr>
              <a:t>27</a:t>
            </a:r>
            <a:endParaRPr lang="en-US" sz="8000">
              <a:solidFill>
                <a:schemeClr val="accent2"/>
              </a:solidFill>
              <a:latin typeface="Arial Black" pitchFamily="-106" charset="0"/>
            </a:endParaRPr>
          </a:p>
        </p:txBody>
      </p:sp>
      <p:sp>
        <p:nvSpPr>
          <p:cNvPr id="67595" name="Text Box 7"/>
          <p:cNvSpPr txBox="1">
            <a:spLocks noChangeArrowheads="1"/>
          </p:cNvSpPr>
          <p:nvPr/>
        </p:nvSpPr>
        <p:spPr bwMode="auto">
          <a:xfrm>
            <a:off x="5732463" y="3794125"/>
            <a:ext cx="1584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8000">
                <a:solidFill>
                  <a:srgbClr val="8CFC72"/>
                </a:solidFill>
                <a:latin typeface="Arial Black" pitchFamily="-106" charset="0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2700338" y="1700213"/>
            <a:ext cx="3529012" cy="29527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/>
            <a:r>
              <a:rPr lang="en-GB" sz="9600">
                <a:latin typeface="Comic Sans MS" pitchFamily="-106" charset="0"/>
              </a:rPr>
              <a:t>16</a:t>
            </a:r>
            <a:endParaRPr lang="en-US" sz="9600">
              <a:latin typeface="Comic Sans MS" pitchFamily="-106" charset="0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981200" y="4800600"/>
            <a:ext cx="495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600">
                <a:latin typeface="Century Schoolbook" pitchFamily="-106" charset="0"/>
              </a:rPr>
              <a:t>dieciséis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xfrm>
            <a:off x="685800" y="-5334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b="1" cap="none">
                <a:ea typeface="ＭＳ Ｐゴシック" pitchFamily="-110" charset="-128"/>
                <a:cs typeface="ＭＳ Ｐゴシック" pitchFamily="-110" charset="-128"/>
              </a:rPr>
              <a:t>Una corrida de toros—de verás!</a:t>
            </a:r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304800" y="5791200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Video: http://www.youtube.com/watch?v=rbf5tuYUFwc&amp;feature=fvsr</a:t>
            </a:r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15963"/>
            <a:ext cx="7654925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500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 bwMode="auto">
          <a:xfrm>
            <a:off x="2286000" y="533400"/>
            <a:ext cx="6172200" cy="685800"/>
          </a:xfrm>
        </p:spPr>
        <p:txBody>
          <a:bodyPr/>
          <a:lstStyle/>
          <a:p>
            <a:r>
              <a:rPr lang="en-US" cap="none" dirty="0" smtClean="0">
                <a:ea typeface="ＭＳ Ｐゴシック" pitchFamily="-106" charset="-128"/>
              </a:rPr>
              <a:t>TAREA</a:t>
            </a:r>
          </a:p>
        </p:txBody>
      </p:sp>
      <p:sp>
        <p:nvSpPr>
          <p:cNvPr id="70659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752600"/>
            <a:ext cx="6172200" cy="2952750"/>
          </a:xfrm>
        </p:spPr>
        <p:txBody>
          <a:bodyPr/>
          <a:lstStyle/>
          <a:p>
            <a:r>
              <a:rPr lang="en-US" sz="2400" dirty="0" smtClean="0">
                <a:ea typeface="ＭＳ Ｐゴシック" pitchFamily="-106" charset="-128"/>
              </a:rPr>
              <a:t>Make sure you are studying. </a:t>
            </a:r>
          </a:p>
          <a:p>
            <a:r>
              <a:rPr lang="en-US" sz="2400" dirty="0" smtClean="0">
                <a:ea typeface="ＭＳ Ｐゴシック" pitchFamily="-106" charset="-128"/>
              </a:rPr>
              <a:t>REMEMBER: Your QUARTERLY will be Tuesday October 21</a:t>
            </a:r>
            <a:r>
              <a:rPr lang="en-US" sz="2400" baseline="30000" dirty="0" smtClean="0">
                <a:ea typeface="ＭＳ Ｐゴシック" pitchFamily="-106" charset="-128"/>
              </a:rPr>
              <a:t>st</a:t>
            </a:r>
            <a:r>
              <a:rPr lang="en-US" sz="2400" dirty="0" smtClean="0">
                <a:ea typeface="ＭＳ Ｐゴシック" pitchFamily="-106" charset="-128"/>
              </a:rPr>
              <a:t> </a:t>
            </a:r>
            <a:r>
              <a:rPr lang="en-US" sz="2400" dirty="0" err="1" smtClean="0">
                <a:ea typeface="ＭＳ Ｐゴシック" pitchFamily="-106" charset="-128"/>
              </a:rPr>
              <a:t>ADay</a:t>
            </a:r>
            <a:r>
              <a:rPr lang="en-US" sz="2400" dirty="0" smtClean="0">
                <a:ea typeface="ＭＳ Ｐゴシック" pitchFamily="-106" charset="-128"/>
              </a:rPr>
              <a:t>) or Wednesday  OCTOBER 22st (B Day). The quarterly will test your knowledge of: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ea typeface="ＭＳ Ｐゴシック" pitchFamily="-106" charset="-128"/>
              </a:rPr>
              <a:t>Classroom Commands (Sit down, stand up, take out, etc)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ea typeface="ＭＳ Ｐゴシック" pitchFamily="-106" charset="-128"/>
              </a:rPr>
              <a:t>Numbers 1-31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ea typeface="ＭＳ Ｐゴシック" pitchFamily="-106" charset="-128"/>
              </a:rPr>
              <a:t>Days of the week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ea typeface="ＭＳ Ｐゴシック" pitchFamily="-106" charset="-128"/>
              </a:rPr>
              <a:t>Months of the year</a:t>
            </a:r>
          </a:p>
          <a:p>
            <a:pPr>
              <a:buFont typeface="Arial" charset="0"/>
              <a:buChar char="•"/>
            </a:pPr>
            <a:r>
              <a:rPr lang="en-US" sz="2400" dirty="0" smtClean="0">
                <a:ea typeface="ＭＳ Ｐゴシック" pitchFamily="-106" charset="-128"/>
              </a:rPr>
              <a:t>Greetings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4408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extBox 2"/>
          <p:cNvSpPr txBox="1">
            <a:spLocks noChangeArrowheads="1"/>
          </p:cNvSpPr>
          <p:nvPr/>
        </p:nvSpPr>
        <p:spPr bwMode="auto">
          <a:xfrm>
            <a:off x="1524000" y="22860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Century Gothic" pitchFamily="-106" charset="0"/>
              </a:rPr>
              <a:t>dieciocho</a:t>
            </a:r>
          </a:p>
        </p:txBody>
      </p:sp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1524000" y="2814638"/>
            <a:ext cx="175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Century Gothic" pitchFamily="-106" charset="0"/>
              </a:rPr>
              <a:t>veintitrés</a:t>
            </a:r>
          </a:p>
        </p:txBody>
      </p:sp>
      <p:sp>
        <p:nvSpPr>
          <p:cNvPr id="71685" name="TextBox 4"/>
          <p:cNvSpPr txBox="1">
            <a:spLocks noChangeArrowheads="1"/>
          </p:cNvSpPr>
          <p:nvPr/>
        </p:nvSpPr>
        <p:spPr bwMode="auto">
          <a:xfrm>
            <a:off x="1371600" y="3424238"/>
            <a:ext cx="175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Century Gothic" pitchFamily="-106" charset="0"/>
              </a:rPr>
              <a:t>once</a:t>
            </a:r>
          </a:p>
        </p:txBody>
      </p:sp>
      <p:sp>
        <p:nvSpPr>
          <p:cNvPr id="71686" name="TextBox 5"/>
          <p:cNvSpPr txBox="1">
            <a:spLocks noChangeArrowheads="1"/>
          </p:cNvSpPr>
          <p:nvPr/>
        </p:nvSpPr>
        <p:spPr bwMode="auto">
          <a:xfrm>
            <a:off x="1524000" y="4033838"/>
            <a:ext cx="175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Century Gothic" pitchFamily="-106" charset="0"/>
              </a:rPr>
              <a:t>veintiocho</a:t>
            </a:r>
          </a:p>
        </p:txBody>
      </p:sp>
      <p:sp>
        <p:nvSpPr>
          <p:cNvPr id="71687" name="TextBox 6"/>
          <p:cNvSpPr txBox="1">
            <a:spLocks noChangeArrowheads="1"/>
          </p:cNvSpPr>
          <p:nvPr/>
        </p:nvSpPr>
        <p:spPr bwMode="auto">
          <a:xfrm>
            <a:off x="1676400" y="4567238"/>
            <a:ext cx="3276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Century Gothic" pitchFamily="-106" charset="0"/>
              </a:rPr>
              <a:t>treinta y uno</a:t>
            </a:r>
          </a:p>
        </p:txBody>
      </p:sp>
      <p:sp>
        <p:nvSpPr>
          <p:cNvPr id="71688" name="TextBox 7"/>
          <p:cNvSpPr txBox="1">
            <a:spLocks noChangeArrowheads="1"/>
          </p:cNvSpPr>
          <p:nvPr/>
        </p:nvSpPr>
        <p:spPr bwMode="auto">
          <a:xfrm>
            <a:off x="7010400" y="22860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Century Gothic" pitchFamily="-106" charset="0"/>
              </a:rPr>
              <a:t>diez</a:t>
            </a:r>
          </a:p>
        </p:txBody>
      </p:sp>
      <p:sp>
        <p:nvSpPr>
          <p:cNvPr id="71689" name="TextBox 8"/>
          <p:cNvSpPr txBox="1">
            <a:spLocks noChangeArrowheads="1"/>
          </p:cNvSpPr>
          <p:nvPr/>
        </p:nvSpPr>
        <p:spPr bwMode="auto">
          <a:xfrm>
            <a:off x="7010400" y="2814638"/>
            <a:ext cx="175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Century Gothic" pitchFamily="-106" charset="0"/>
              </a:rPr>
              <a:t>doce</a:t>
            </a:r>
          </a:p>
        </p:txBody>
      </p:sp>
      <p:sp>
        <p:nvSpPr>
          <p:cNvPr id="71690" name="TextBox 9"/>
          <p:cNvSpPr txBox="1">
            <a:spLocks noChangeArrowheads="1"/>
          </p:cNvSpPr>
          <p:nvPr/>
        </p:nvSpPr>
        <p:spPr bwMode="auto">
          <a:xfrm>
            <a:off x="6858000" y="3424238"/>
            <a:ext cx="175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Century Gothic" pitchFamily="-106" charset="0"/>
              </a:rPr>
              <a:t>seis</a:t>
            </a:r>
          </a:p>
        </p:txBody>
      </p:sp>
      <p:sp>
        <p:nvSpPr>
          <p:cNvPr id="71691" name="TextBox 10"/>
          <p:cNvSpPr txBox="1">
            <a:spLocks noChangeArrowheads="1"/>
          </p:cNvSpPr>
          <p:nvPr/>
        </p:nvSpPr>
        <p:spPr bwMode="auto">
          <a:xfrm>
            <a:off x="7010400" y="4033838"/>
            <a:ext cx="175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Century Gothic" pitchFamily="-106" charset="0"/>
              </a:rPr>
              <a:t>veintiocho</a:t>
            </a:r>
          </a:p>
        </p:txBody>
      </p:sp>
      <p:sp>
        <p:nvSpPr>
          <p:cNvPr id="71692" name="TextBox 11"/>
          <p:cNvSpPr txBox="1">
            <a:spLocks noChangeArrowheads="1"/>
          </p:cNvSpPr>
          <p:nvPr/>
        </p:nvSpPr>
        <p:spPr bwMode="auto">
          <a:xfrm>
            <a:off x="7162800" y="4567238"/>
            <a:ext cx="175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Century Gothic" pitchFamily="-106" charset="0"/>
              </a:rPr>
              <a:t>treinta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1700" y="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EXIT TICKET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609601"/>
            <a:ext cx="8382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1752600" y="0"/>
            <a:ext cx="6172200" cy="2054225"/>
          </a:xfrm>
          <a:noFill/>
        </p:spPr>
        <p:txBody>
          <a:bodyPr/>
          <a:lstStyle/>
          <a:p>
            <a:pPr eaLnBrk="1" hangingPunct="1"/>
            <a:r>
              <a:rPr lang="en-US" sz="6000" u="sng" cap="none" smtClean="0">
                <a:ea typeface="ＭＳ Ｐゴシック" pitchFamily="-106" charset="-128"/>
              </a:rPr>
              <a:t>Repaso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body" idx="1"/>
          </p:nvPr>
        </p:nvSpPr>
        <p:spPr>
          <a:xfrm>
            <a:off x="1752600" y="2020888"/>
            <a:ext cx="5715000" cy="1371600"/>
          </a:xfrm>
        </p:spPr>
        <p:txBody>
          <a:bodyPr/>
          <a:lstStyle/>
          <a:p>
            <a:pPr marL="742950" indent="-742950" eaLnBrk="1" hangingPunct="1">
              <a:buFont typeface="Arial" charset="0"/>
              <a:buChar char="•"/>
            </a:pPr>
            <a:r>
              <a:rPr lang="en-US" sz="3200" smtClean="0">
                <a:ea typeface="ＭＳ Ｐゴシック" pitchFamily="-106" charset="-128"/>
              </a:rPr>
              <a:t>Días de la semana</a:t>
            </a:r>
          </a:p>
          <a:p>
            <a:pPr marL="742950" indent="-742950" eaLnBrk="1" hangingPunct="1">
              <a:buFont typeface="Arial" charset="0"/>
              <a:buChar char="•"/>
            </a:pPr>
            <a:r>
              <a:rPr lang="en-US" sz="3200" smtClean="0">
                <a:ea typeface="ＭＳ Ｐゴシック" pitchFamily="-106" charset="-128"/>
              </a:rPr>
              <a:t>Meses del año</a:t>
            </a:r>
          </a:p>
          <a:p>
            <a:pPr marL="742950" indent="-742950" eaLnBrk="1" hangingPunct="1">
              <a:buFont typeface="Arial" charset="0"/>
              <a:buChar char="•"/>
            </a:pPr>
            <a:r>
              <a:rPr lang="en-US" sz="3200" smtClean="0">
                <a:ea typeface="ＭＳ Ｐゴシック" pitchFamily="-106" charset="-128"/>
              </a:rPr>
              <a:t>Números 1-10</a:t>
            </a:r>
          </a:p>
          <a:p>
            <a:pPr marL="742950" indent="-742950" eaLnBrk="1" hangingPunct="1"/>
            <a:endParaRPr lang="en-US" sz="3200" smtClean="0">
              <a:ea typeface="ＭＳ Ｐゴシック" pitchFamily="-106" charset="-128"/>
            </a:endParaRPr>
          </a:p>
          <a:p>
            <a:pPr marL="742950" indent="-742950" eaLnBrk="1" hangingPunct="1"/>
            <a:r>
              <a:rPr lang="en-US" sz="3200" smtClean="0">
                <a:ea typeface="ＭＳ Ｐゴシック" pitchFamily="-106" charset="-128"/>
              </a:rPr>
              <a:t>	</a:t>
            </a:r>
          </a:p>
        </p:txBody>
      </p:sp>
      <p:pic>
        <p:nvPicPr>
          <p:cNvPr id="9220" name="Picture 2" descr="C:\Documents and Settings\meredithh.hall\Local Settings\Temporary Internet Files\Content.IE5\KWGVGX0K\MC900438193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191000"/>
            <a:ext cx="1406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9800" y="5562600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 bwMode="auto">
          <a:xfrm>
            <a:off x="2286000" y="2895600"/>
            <a:ext cx="6172200" cy="2054225"/>
          </a:xfrm>
        </p:spPr>
        <p:txBody>
          <a:bodyPr/>
          <a:lstStyle/>
          <a:p>
            <a:r>
              <a:rPr lang="en-US" cap="none" smtClean="0">
                <a:ea typeface="ＭＳ Ｐゴシック" pitchFamily="-106" charset="-128"/>
              </a:rPr>
              <a:t>NÚMEROS 11-20</a:t>
            </a:r>
            <a:br>
              <a:rPr lang="en-US" cap="none" smtClean="0">
                <a:ea typeface="ＭＳ Ｐゴシック" pitchFamily="-106" charset="-128"/>
              </a:rPr>
            </a:br>
            <a:r>
              <a:rPr lang="en-US" cap="none" smtClean="0">
                <a:ea typeface="ＭＳ Ｐゴシック" pitchFamily="-106" charset="-128"/>
              </a:rPr>
              <a:t>NUMBERS 11-20</a:t>
            </a:r>
          </a:p>
        </p:txBody>
      </p:sp>
      <p:sp>
        <p:nvSpPr>
          <p:cNvPr id="10243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6" charset="-128"/>
              </a:rPr>
              <a:t>As each of the numbers pops up, write the Spanish word that matches the English on your packet.</a:t>
            </a:r>
          </a:p>
          <a:p>
            <a:endParaRPr lang="en-US" dirty="0" smtClean="0">
              <a:ea typeface="ＭＳ Ｐゴシック" pitchFamily="-106" charset="-128"/>
            </a:endParaRPr>
          </a:p>
          <a:p>
            <a:r>
              <a:rPr lang="en-US" dirty="0" smtClean="0">
                <a:ea typeface="ＭＳ Ｐゴシック" pitchFamily="-106" charset="-128"/>
              </a:rPr>
              <a:t>Make sure to pay attention to spelling and accents!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1782</TotalTime>
  <Words>1003</Words>
  <Application>Microsoft Office PowerPoint</Application>
  <PresentationFormat>On-screen Show (4:3)</PresentationFormat>
  <Paragraphs>373</Paragraphs>
  <Slides>71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Oriel</vt:lpstr>
      <vt:lpstr>Vámonos: 3-2 TIENEN 5 MINUTOS</vt:lpstr>
      <vt:lpstr>VÁMONOS</vt:lpstr>
      <vt:lpstr>ANUNCIOS</vt:lpstr>
      <vt:lpstr>MOMENTO CULTURAL: Corrida de Torros—España</vt:lpstr>
      <vt:lpstr>Slide 5</vt:lpstr>
      <vt:lpstr>Slide 6</vt:lpstr>
      <vt:lpstr>Una corrida de toros—de verás!</vt:lpstr>
      <vt:lpstr>Repaso</vt:lpstr>
      <vt:lpstr>NÚMEROS 11-20 NUMBERS 11-20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REPASO RÁPIDO</vt:lpstr>
      <vt:lpstr>Quick Review</vt:lpstr>
      <vt:lpstr>NÚMEROS 21-31 NUMBERS 21-31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REPASO RÁPIDO</vt:lpstr>
      <vt:lpstr>Quick Review </vt:lpstr>
      <vt:lpstr>El Projecto</vt:lpstr>
      <vt:lpstr>INM: LA FECHA </vt:lpstr>
      <vt:lpstr>La Fecha: </vt:lpstr>
      <vt:lpstr>GP:  A practicar</vt:lpstr>
      <vt:lpstr>Pizarritas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Los números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TAREA</vt:lpstr>
      <vt:lpstr>Slide 71</vt:lpstr>
    </vt:vector>
  </TitlesOfParts>
  <Company>Duke University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VÁMONOS</dc:title>
  <dc:creator>Rachel McGowen</dc:creator>
  <cp:lastModifiedBy>diana1.lugo</cp:lastModifiedBy>
  <cp:revision>73</cp:revision>
  <dcterms:created xsi:type="dcterms:W3CDTF">2013-03-21T01:54:10Z</dcterms:created>
  <dcterms:modified xsi:type="dcterms:W3CDTF">2014-10-13T21:05:33Z</dcterms:modified>
</cp:coreProperties>
</file>