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302" r:id="rId2"/>
    <p:sldId id="321" r:id="rId3"/>
    <p:sldId id="322" r:id="rId4"/>
    <p:sldId id="305" r:id="rId5"/>
    <p:sldId id="319" r:id="rId6"/>
    <p:sldId id="318" r:id="rId7"/>
    <p:sldId id="354" r:id="rId8"/>
    <p:sldId id="310" r:id="rId9"/>
    <p:sldId id="311" r:id="rId10"/>
    <p:sldId id="324" r:id="rId11"/>
    <p:sldId id="312" r:id="rId12"/>
    <p:sldId id="313" r:id="rId13"/>
    <p:sldId id="315"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51" r:id="rId36"/>
    <p:sldId id="352" r:id="rId37"/>
    <p:sldId id="348" r:id="rId38"/>
    <p:sldId id="353" r:id="rId39"/>
    <p:sldId id="349" r:id="rId40"/>
    <p:sldId id="320" r:id="rId41"/>
    <p:sldId id="350"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9" charset="0"/>
              </a:defRPr>
            </a:lvl1pPr>
          </a:lstStyle>
          <a:p>
            <a:fld id="{1FD2F77D-19A2-431C-A35F-3E5A3CB8FAB2}" type="datetime1">
              <a:rPr lang="en-US"/>
              <a:pPr/>
              <a:t>9/5/2014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9" charset="0"/>
              </a:defRPr>
            </a:lvl1pPr>
          </a:lstStyle>
          <a:p>
            <a:fld id="{CA5A3764-3AA7-4EB7-BD12-EA9BCA0C5591}" type="slidenum">
              <a:rPr lang="en-US"/>
              <a:pPr/>
              <a:t>‹#›</a:t>
            </a:fld>
            <a:endParaRPr lang="en-US"/>
          </a:p>
        </p:txBody>
      </p:sp>
    </p:spTree>
    <p:extLst>
      <p:ext uri="{BB962C8B-B14F-4D97-AF65-F5344CB8AC3E}">
        <p14:creationId xmlns="" xmlns:p14="http://schemas.microsoft.com/office/powerpoint/2010/main" val="167265029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9"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VE" dirty="0" smtClean="0"/>
              <a:t>http://www.youtube.com/watch?v=ngRq82c8Baw</a:t>
            </a:r>
            <a:endParaRPr lang="en-US" dirty="0"/>
          </a:p>
        </p:txBody>
      </p:sp>
      <p:sp>
        <p:nvSpPr>
          <p:cNvPr id="4" name="Slide Number Placeholder 3"/>
          <p:cNvSpPr>
            <a:spLocks noGrp="1"/>
          </p:cNvSpPr>
          <p:nvPr>
            <p:ph type="sldNum" sz="quarter" idx="10"/>
          </p:nvPr>
        </p:nvSpPr>
        <p:spPr/>
        <p:txBody>
          <a:bodyPr/>
          <a:lstStyle/>
          <a:p>
            <a:fld id="{9EEC91E9-DC32-F94C-9875-63F3F29C2B4D}" type="slidenum">
              <a:rPr lang="en-US" smtClean="0"/>
              <a:pPr/>
              <a:t>6</a:t>
            </a:fld>
            <a:endParaRPr lang="en-US"/>
          </a:p>
        </p:txBody>
      </p:sp>
    </p:spTree>
    <p:extLst>
      <p:ext uri="{BB962C8B-B14F-4D97-AF65-F5344CB8AC3E}">
        <p14:creationId xmlns="" xmlns:p14="http://schemas.microsoft.com/office/powerpoint/2010/main" val="173506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8674"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r>
              <a:rPr lang="en-US" dirty="0" smtClean="0">
                <a:latin typeface="Calibri" panose="020F0502020204030204" pitchFamily="34" charset="0"/>
                <a:ea typeface="MS PGothic" panose="020B0600070205080204" pitchFamily="34" charset="-128"/>
              </a:rPr>
              <a:t>http://www.youtube.com/watch?v=JUcu9PUh9_A</a:t>
            </a:r>
          </a:p>
          <a:p>
            <a:pPr>
              <a:spcBef>
                <a:spcPct val="0"/>
              </a:spcBef>
            </a:pPr>
            <a:r>
              <a:rPr lang="en-US" dirty="0" smtClean="0"/>
              <a:t>1</a:t>
            </a:r>
            <a:r>
              <a:rPr lang="en-US" baseline="30000" dirty="0" smtClean="0"/>
              <a:t>st</a:t>
            </a:r>
            <a:r>
              <a:rPr lang="en-US" dirty="0" smtClean="0"/>
              <a:t> time just have students listen</a:t>
            </a:r>
          </a:p>
          <a:p>
            <a:pPr>
              <a:spcBef>
                <a:spcPct val="0"/>
              </a:spcBef>
            </a:pPr>
            <a:r>
              <a:rPr lang="en-US" dirty="0" smtClean="0"/>
              <a:t>2</a:t>
            </a:r>
            <a:r>
              <a:rPr lang="en-US" baseline="30000" dirty="0" smtClean="0"/>
              <a:t>nd</a:t>
            </a:r>
            <a:r>
              <a:rPr lang="en-US" dirty="0" smtClean="0"/>
              <a:t> time have students listen and look at the page in their books as they follow along</a:t>
            </a:r>
          </a:p>
          <a:p>
            <a:pPr>
              <a:spcBef>
                <a:spcPct val="0"/>
              </a:spcBef>
            </a:pPr>
            <a:r>
              <a:rPr lang="en-US" dirty="0" smtClean="0"/>
              <a:t>3</a:t>
            </a:r>
            <a:r>
              <a:rPr lang="en-US" baseline="30000" dirty="0" smtClean="0"/>
              <a:t>rd</a:t>
            </a:r>
            <a:r>
              <a:rPr lang="en-US" dirty="0" smtClean="0"/>
              <a:t> time have students try to sing along</a:t>
            </a:r>
            <a:endParaRPr lang="en-US" dirty="0" smtClean="0">
              <a:latin typeface="Calibri" panose="020F0502020204030204" pitchFamily="34" charset="0"/>
              <a:ea typeface="MS PGothic" panose="020B0600070205080204" pitchFamily="34" charset="-128"/>
            </a:endParaRPr>
          </a:p>
          <a:p>
            <a:pPr eaLnBrk="1" hangingPunct="1"/>
            <a:endParaRPr lang="en-US" dirty="0" smtClean="0">
              <a:latin typeface="Calibri" panose="020F0502020204030204" pitchFamily="34" charset="0"/>
              <a:ea typeface="MS PGothic" panose="020B0600070205080204" pitchFamily="34" charset="-128"/>
            </a:endParaRPr>
          </a:p>
        </p:txBody>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20F87FA-62EA-4407-9FB9-1851390F2D6E}" type="slidenum">
              <a:rPr lang="en-US" sz="1200"/>
              <a:pPr eaLnBrk="1" hangingPunct="1"/>
              <a:t>13</a:t>
            </a:fld>
            <a:endParaRPr lang="en-US" sz="1200"/>
          </a:p>
        </p:txBody>
      </p:sp>
    </p:spTree>
    <p:extLst>
      <p:ext uri="{BB962C8B-B14F-4D97-AF65-F5344CB8AC3E}">
        <p14:creationId xmlns="" xmlns:p14="http://schemas.microsoft.com/office/powerpoint/2010/main" val="314666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fld id="{0295B936-A48A-423F-BFAF-323638D5EA7D}" type="datetime1">
              <a:rPr lang="en-US"/>
              <a:pPr/>
              <a:t>9/5/2014</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DFAEA9C9-85EE-4664-B1B6-573FA8B39403}"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DFCB7A7-7594-470E-804D-3E9A81266FBF}" type="datetime1">
              <a:rPr lang="en-US"/>
              <a:pPr/>
              <a:t>9/5/2014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E174AE7F-AD55-4E2B-A4C8-0C1C2562A17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D1D9E139-C3B9-4C33-9E55-2213CFB374F3}" type="datetime1">
              <a:rPr lang="en-US"/>
              <a:pPr/>
              <a:t>9/5/2014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FB90376-2332-4AEF-A52C-C6E5F0329FB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CD861C77-221A-4291-8160-B7CB68D08233}" type="datetime1">
              <a:rPr lang="en-US"/>
              <a:pPr/>
              <a:t>9/5/2014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AEDEF4A9-D44B-48AC-B6AD-F6B7B05910C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fld id="{0C42169E-C959-4E7A-9434-0C69C339043A}" type="datetime1">
              <a:rPr lang="en-US"/>
              <a:pPr/>
              <a:t>9/5/2014</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4BF6DDA8-606C-4AC8-8B23-CCC5C6D334E2}"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1889310D-E4BC-4D4E-9832-03D4E5B6D053}" type="datetime1">
              <a:rPr lang="en-US"/>
              <a:pPr/>
              <a:t>9/5/2014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E55D9971-357B-4579-B902-8E8B3BBC51B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fld id="{41766D42-AF86-4824-BF8A-8B15AA00DA72}" type="datetime1">
              <a:rPr lang="en-US"/>
              <a:pPr/>
              <a:t>9/5/2014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B4D6B5CE-9F43-4069-A1B7-B3E7BE54A1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D54DD614-AFA5-4F66-9D5E-A6C2491CDDA9}" type="datetime1">
              <a:rPr lang="en-US"/>
              <a:pPr/>
              <a:t>9/5/2014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CA1073CD-7757-4CCA-BCE9-BB0D7553531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CE42BF29-62FE-4705-B68F-B0E5754CDBCA}" type="datetime1">
              <a:rPr lang="en-US"/>
              <a:pPr/>
              <a:t>9/5/2014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B2CF841D-8FEF-4AFF-BEE1-246F2A20400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a:lstStyle>
            <a:lvl1pPr>
              <a:defRPr/>
            </a:lvl1pPr>
          </a:lstStyle>
          <a:p>
            <a:fld id="{B5378E70-55E1-4B9A-BCB2-2D7337BF9B4B}" type="datetime1">
              <a:rPr lang="en-US"/>
              <a:pPr/>
              <a:t>9/5/2014</a:t>
            </a:fld>
            <a:endParaRPr lang="en-US"/>
          </a:p>
        </p:txBody>
      </p:sp>
      <p:sp>
        <p:nvSpPr>
          <p:cNvPr id="13" name="Slide Number Placeholder 21"/>
          <p:cNvSpPr>
            <a:spLocks noGrp="1"/>
          </p:cNvSpPr>
          <p:nvPr>
            <p:ph type="sldNum" sz="quarter" idx="11"/>
          </p:nvPr>
        </p:nvSpPr>
        <p:spPr/>
        <p:txBody>
          <a:bodyPr/>
          <a:lstStyle>
            <a:lvl1pPr>
              <a:defRPr/>
            </a:lvl1pPr>
          </a:lstStyle>
          <a:p>
            <a:fld id="{85B2389A-6DC7-415C-A3F8-F437EB02FC1D}" type="slidenum">
              <a:rPr lang="en-US"/>
              <a:pPr/>
              <a:t>‹#›</a:t>
            </a:fld>
            <a:endParaRPr lang="en-US"/>
          </a:p>
        </p:txBody>
      </p:sp>
      <p:sp>
        <p:nvSpPr>
          <p:cNvPr id="14" name="Footer Placeholder 22"/>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a:lstStyle>
            <a:lvl1pPr>
              <a:defRPr/>
            </a:lvl1pPr>
          </a:lstStyle>
          <a:p>
            <a:fld id="{D3A3D2B9-5EE5-41C3-91F2-C9EBE59FE219}" type="datetime1">
              <a:rPr lang="en-US"/>
              <a:pPr/>
              <a:t>9/5/2014</a:t>
            </a:fld>
            <a:endParaRPr lang="en-US"/>
          </a:p>
        </p:txBody>
      </p:sp>
      <p:sp>
        <p:nvSpPr>
          <p:cNvPr id="13" name="Slide Number Placeholder 17"/>
          <p:cNvSpPr>
            <a:spLocks noGrp="1"/>
          </p:cNvSpPr>
          <p:nvPr>
            <p:ph type="sldNum" sz="quarter" idx="11"/>
          </p:nvPr>
        </p:nvSpPr>
        <p:spPr/>
        <p:txBody>
          <a:bodyPr/>
          <a:lstStyle>
            <a:lvl1pPr>
              <a:defRPr/>
            </a:lvl1pPr>
          </a:lstStyle>
          <a:p>
            <a:fld id="{32BA2216-5D76-4630-B04A-38386F73B70D}" type="slidenum">
              <a:rPr lang="en-US"/>
              <a:pPr/>
              <a:t>‹#›</a:t>
            </a:fld>
            <a:endParaRPr lang="en-US"/>
          </a:p>
        </p:txBody>
      </p:sp>
      <p:sp>
        <p:nvSpPr>
          <p:cNvPr id="14" name="Footer Placeholder 20"/>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22" name="Title Placeholder 21"/>
          <p:cNvSpPr>
            <a:spLocks noGrp="1"/>
          </p:cNvSpPr>
          <p:nvPr>
            <p:ph type="title"/>
          </p:nvPr>
        </p:nvSpPr>
        <p:spPr>
          <a:xfrm>
            <a:off x="457200" y="274638"/>
            <a:ext cx="7467600" cy="1143000"/>
          </a:xfrm>
          <a:prstGeom prst="rect">
            <a:avLst/>
          </a:prstGeom>
        </p:spPr>
        <p:txBody>
          <a:bodyPr vert="horz" wrap="square" lIns="91440" tIns="45720" rIns="91440" bIns="45720" numCol="1" anchor="b" anchorCtr="0" compatLnSpc="1">
            <a:prstTxWarp prst="textNoShape">
              <a:avLst/>
            </a:prstTxWarp>
            <a:normAutofit/>
          </a:bodyPr>
          <a:lstStyle/>
          <a:p>
            <a:pPr lvl="0"/>
            <a:r>
              <a:rPr lang="en-US" smtClean="0"/>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Century Schoolbook" pitchFamily="-109" charset="0"/>
              </a:defRPr>
            </a:lvl1pPr>
          </a:lstStyle>
          <a:p>
            <a:fld id="{81306ADE-2024-451F-A164-0447096C844F}" type="datetime1">
              <a:rPr lang="en-US"/>
              <a:pPr/>
              <a:t>9/5/2014</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200">
                <a:solidFill>
                  <a:schemeClr val="tx2"/>
                </a:solidFill>
                <a:latin typeface="Century Schoolbook" charset="0"/>
                <a:ea typeface="+mn-ea"/>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itchFamily="-109" charset="0"/>
              </a:defRPr>
            </a:lvl1pPr>
          </a:lstStyle>
          <a:p>
            <a:fld id="{7C519E1B-E18E-49F6-A1DD-3CD48CA9168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6" r:id="rId2"/>
    <p:sldLayoutId id="2147483684" r:id="rId3"/>
    <p:sldLayoutId id="2147483677" r:id="rId4"/>
    <p:sldLayoutId id="2147483678" r:id="rId5"/>
    <p:sldLayoutId id="2147483679" r:id="rId6"/>
    <p:sldLayoutId id="2147483680" r:id="rId7"/>
    <p:sldLayoutId id="2147483685" r:id="rId8"/>
    <p:sldLayoutId id="2147483686" r:id="rId9"/>
    <p:sldLayoutId id="2147483681" r:id="rId10"/>
    <p:sldLayoutId id="2147483682" r:id="rId11"/>
  </p:sldLayoutIdLst>
  <p:txStyles>
    <p:titleStyle>
      <a:lvl1pPr algn="l" rtl="0" fontAlgn="base">
        <a:spcBef>
          <a:spcPct val="0"/>
        </a:spcBef>
        <a:spcAft>
          <a:spcPct val="0"/>
        </a:spcAft>
        <a:defRPr sz="3000" kern="1200" cap="small">
          <a:solidFill>
            <a:schemeClr val="tx2"/>
          </a:solidFill>
          <a:latin typeface="+mj-lt"/>
          <a:ea typeface="ＭＳ Ｐゴシック" pitchFamily="-112" charset="-128"/>
          <a:cs typeface="ＭＳ Ｐゴシック" charset="0"/>
        </a:defRPr>
      </a:lvl1pPr>
      <a:lvl2pPr algn="l" rtl="0" fontAlgn="base">
        <a:spcBef>
          <a:spcPct val="0"/>
        </a:spcBef>
        <a:spcAft>
          <a:spcPct val="0"/>
        </a:spcAft>
        <a:defRPr sz="3000">
          <a:solidFill>
            <a:schemeClr val="tx2"/>
          </a:solidFill>
          <a:latin typeface="Century Schoolbook" pitchFamily="-112" charset="0"/>
          <a:ea typeface="ＭＳ Ｐゴシック" pitchFamily="-112" charset="-128"/>
          <a:cs typeface="ＭＳ Ｐゴシック" charset="0"/>
        </a:defRPr>
      </a:lvl2pPr>
      <a:lvl3pPr algn="l" rtl="0" fontAlgn="base">
        <a:spcBef>
          <a:spcPct val="0"/>
        </a:spcBef>
        <a:spcAft>
          <a:spcPct val="0"/>
        </a:spcAft>
        <a:defRPr sz="3000">
          <a:solidFill>
            <a:schemeClr val="tx2"/>
          </a:solidFill>
          <a:latin typeface="Century Schoolbook" pitchFamily="-112" charset="0"/>
          <a:ea typeface="ＭＳ Ｐゴシック" pitchFamily="-112" charset="-128"/>
          <a:cs typeface="ＭＳ Ｐゴシック" charset="0"/>
        </a:defRPr>
      </a:lvl3pPr>
      <a:lvl4pPr algn="l" rtl="0" fontAlgn="base">
        <a:spcBef>
          <a:spcPct val="0"/>
        </a:spcBef>
        <a:spcAft>
          <a:spcPct val="0"/>
        </a:spcAft>
        <a:defRPr sz="3000">
          <a:solidFill>
            <a:schemeClr val="tx2"/>
          </a:solidFill>
          <a:latin typeface="Century Schoolbook" pitchFamily="-112" charset="0"/>
          <a:ea typeface="ＭＳ Ｐゴシック" pitchFamily="-112" charset="-128"/>
          <a:cs typeface="ＭＳ Ｐゴシック" charset="0"/>
        </a:defRPr>
      </a:lvl4pPr>
      <a:lvl5pPr algn="l" rtl="0" fontAlgn="base">
        <a:spcBef>
          <a:spcPct val="0"/>
        </a:spcBef>
        <a:spcAft>
          <a:spcPct val="0"/>
        </a:spcAft>
        <a:defRPr sz="3000">
          <a:solidFill>
            <a:schemeClr val="tx2"/>
          </a:solidFill>
          <a:latin typeface="Century Schoolbook" pitchFamily="-112" charset="0"/>
          <a:ea typeface="ＭＳ Ｐゴシック" pitchFamily="-112" charset="-128"/>
          <a:cs typeface="ＭＳ Ｐゴシック" charset="0"/>
        </a:defRPr>
      </a:lvl5pPr>
      <a:lvl6pPr marL="457200" algn="l" rtl="0" eaLnBrk="1" fontAlgn="base" hangingPunct="1">
        <a:spcBef>
          <a:spcPct val="0"/>
        </a:spcBef>
        <a:spcAft>
          <a:spcPct val="0"/>
        </a:spcAft>
        <a:defRPr sz="3000">
          <a:solidFill>
            <a:schemeClr val="tx2"/>
          </a:solidFill>
          <a:latin typeface="Century Schoolbook" pitchFamily="-112" charset="0"/>
          <a:ea typeface="ＭＳ Ｐゴシック" pitchFamily="-112" charset="-128"/>
        </a:defRPr>
      </a:lvl6pPr>
      <a:lvl7pPr marL="914400" algn="l" rtl="0" eaLnBrk="1" fontAlgn="base" hangingPunct="1">
        <a:spcBef>
          <a:spcPct val="0"/>
        </a:spcBef>
        <a:spcAft>
          <a:spcPct val="0"/>
        </a:spcAft>
        <a:defRPr sz="3000">
          <a:solidFill>
            <a:schemeClr val="tx2"/>
          </a:solidFill>
          <a:latin typeface="Century Schoolbook" pitchFamily="-112" charset="0"/>
          <a:ea typeface="ＭＳ Ｐゴシック" pitchFamily="-112" charset="-128"/>
        </a:defRPr>
      </a:lvl7pPr>
      <a:lvl8pPr marL="1371600" algn="l" rtl="0" eaLnBrk="1" fontAlgn="base" hangingPunct="1">
        <a:spcBef>
          <a:spcPct val="0"/>
        </a:spcBef>
        <a:spcAft>
          <a:spcPct val="0"/>
        </a:spcAft>
        <a:defRPr sz="3000">
          <a:solidFill>
            <a:schemeClr val="tx2"/>
          </a:solidFill>
          <a:latin typeface="Century Schoolbook" pitchFamily="-112" charset="0"/>
          <a:ea typeface="ＭＳ Ｐゴシック" pitchFamily="-112" charset="-128"/>
        </a:defRPr>
      </a:lvl8pPr>
      <a:lvl9pPr marL="1828800" algn="l" rtl="0" eaLnBrk="1" fontAlgn="base" hangingPunct="1">
        <a:spcBef>
          <a:spcPct val="0"/>
        </a:spcBef>
        <a:spcAft>
          <a:spcPct val="0"/>
        </a:spcAft>
        <a:defRPr sz="3000">
          <a:solidFill>
            <a:schemeClr val="tx2"/>
          </a:solidFill>
          <a:latin typeface="Century Schoolbook" pitchFamily="-112" charset="0"/>
          <a:ea typeface="ＭＳ Ｐゴシック" pitchFamily="-112" charset="-128"/>
        </a:defRPr>
      </a:lvl9pPr>
    </p:titleStyle>
    <p:bodyStyle>
      <a:lvl1pPr marL="273050" indent="-273050" algn="l" rtl="0" fontAlgn="base">
        <a:spcBef>
          <a:spcPts val="600"/>
        </a:spcBef>
        <a:spcAft>
          <a:spcPct val="0"/>
        </a:spcAft>
        <a:buClr>
          <a:schemeClr val="accent1"/>
        </a:buClr>
        <a:buSzPct val="70000"/>
        <a:buFont typeface="Wingdings" pitchFamily="-109" charset="2"/>
        <a:buChar char=""/>
        <a:defRPr sz="2400" kern="1200">
          <a:solidFill>
            <a:schemeClr val="tx1"/>
          </a:solidFill>
          <a:latin typeface="+mn-lt"/>
          <a:ea typeface="ＭＳ Ｐゴシック" pitchFamily="-112" charset="-128"/>
          <a:cs typeface="ＭＳ Ｐゴシック" charset="0"/>
        </a:defRPr>
      </a:lvl1pPr>
      <a:lvl2pPr marL="639763" indent="-273050" algn="l" rtl="0" fontAlgn="base">
        <a:spcBef>
          <a:spcPct val="20000"/>
        </a:spcBef>
        <a:spcAft>
          <a:spcPct val="0"/>
        </a:spcAft>
        <a:buClr>
          <a:schemeClr val="accent1"/>
        </a:buClr>
        <a:buSzPct val="80000"/>
        <a:buFont typeface="Wingdings 2" pitchFamily="-109" charset="2"/>
        <a:buChar char=""/>
        <a:defRPr sz="2100" kern="1200">
          <a:solidFill>
            <a:schemeClr val="tx1"/>
          </a:solidFill>
          <a:latin typeface="+mn-lt"/>
          <a:ea typeface="ＭＳ Ｐゴシック" pitchFamily="-112" charset="-128"/>
          <a:cs typeface="+mn-cs"/>
        </a:defRPr>
      </a:lvl2pPr>
      <a:lvl3pPr marL="914400" indent="-182563" algn="l" rtl="0" fontAlgn="base">
        <a:spcBef>
          <a:spcPct val="20000"/>
        </a:spcBef>
        <a:spcAft>
          <a:spcPct val="0"/>
        </a:spcAft>
        <a:buClr>
          <a:srgbClr val="E0752F"/>
        </a:buClr>
        <a:buSzPct val="60000"/>
        <a:buFont typeface="Wingdings" pitchFamily="-109" charset="2"/>
        <a:buChar char=""/>
        <a:defRPr sz="2400" kern="1200">
          <a:solidFill>
            <a:schemeClr val="tx1"/>
          </a:solidFill>
          <a:latin typeface="+mn-lt"/>
          <a:ea typeface="ＭＳ Ｐゴシック" pitchFamily="-112" charset="-128"/>
          <a:cs typeface="+mn-cs"/>
        </a:defRPr>
      </a:lvl3pPr>
      <a:lvl4pPr marL="1187450" indent="-182563" algn="l" rtl="0" fontAlgn="base">
        <a:spcBef>
          <a:spcPct val="20000"/>
        </a:spcBef>
        <a:spcAft>
          <a:spcPct val="0"/>
        </a:spcAft>
        <a:buClr>
          <a:srgbClr val="FEC3AE"/>
        </a:buClr>
        <a:buSzPct val="60000"/>
        <a:buFont typeface="Wingdings" pitchFamily="-109" charset="2"/>
        <a:buChar char=""/>
        <a:defRPr sz="2000" kern="1200">
          <a:solidFill>
            <a:schemeClr val="tx1"/>
          </a:solidFill>
          <a:latin typeface="+mn-lt"/>
          <a:ea typeface="ＭＳ Ｐゴシック" pitchFamily="-112" charset="-128"/>
          <a:cs typeface="+mn-cs"/>
        </a:defRPr>
      </a:lvl4pPr>
      <a:lvl5pPr marL="1462088" indent="-182563" algn="l" rtl="0" fontAlgn="base">
        <a:spcBef>
          <a:spcPct val="20000"/>
        </a:spcBef>
        <a:spcAft>
          <a:spcPct val="0"/>
        </a:spcAft>
        <a:buClr>
          <a:srgbClr val="BDCAE9"/>
        </a:buClr>
        <a:buSzPct val="68000"/>
        <a:buFont typeface="Wingdings 2" pitchFamily="-109" charset="2"/>
        <a:buChar char=""/>
        <a:defRPr sz="1600" kern="1200">
          <a:solidFill>
            <a:schemeClr val="tx1"/>
          </a:solidFill>
          <a:latin typeface="+mn-lt"/>
          <a:ea typeface="ＭＳ Ｐゴシック" pitchFamily="-112"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upload.wikimedia.org/wikipedia/commons/5/5f/Spain_flag_mini.pn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128"/>
            <a:ext cx="7467600" cy="1143000"/>
          </a:xfrm>
        </p:spPr>
        <p:txBody>
          <a:bodyPr>
            <a:normAutofit fontScale="90000"/>
          </a:bodyPr>
          <a:lstStyle/>
          <a:p>
            <a:pPr algn="ctr"/>
            <a:r>
              <a:rPr lang="en-US" sz="6000" b="1" dirty="0"/>
              <a:t>Vámonos:</a:t>
            </a:r>
            <a:r>
              <a:rPr lang="en-US" dirty="0"/>
              <a:t/>
            </a:r>
            <a:br>
              <a:rPr lang="en-US" dirty="0"/>
            </a:br>
            <a:r>
              <a:rPr lang="en-US" cap="none" dirty="0" smtClean="0">
                <a:ea typeface="ＭＳ Ｐゴシック" pitchFamily="-109" charset="-128"/>
              </a:rPr>
              <a:t>TIENEN </a:t>
            </a:r>
            <a:r>
              <a:rPr lang="en-US" cap="none" dirty="0">
                <a:ea typeface="ＭＳ Ｐゴシック" pitchFamily="-109" charset="-128"/>
              </a:rPr>
              <a:t>5</a:t>
            </a:r>
            <a:r>
              <a:rPr lang="en-US" cap="none" dirty="0" smtClean="0">
                <a:ea typeface="ＭＳ Ｐゴシック" pitchFamily="-109" charset="-128"/>
              </a:rPr>
              <a:t> MINUTOS</a:t>
            </a:r>
          </a:p>
        </p:txBody>
      </p:sp>
      <p:sp>
        <p:nvSpPr>
          <p:cNvPr id="3" name="Content Placeholder 2"/>
          <p:cNvSpPr>
            <a:spLocks noGrp="1"/>
          </p:cNvSpPr>
          <p:nvPr>
            <p:ph sz="quarter" idx="1"/>
          </p:nvPr>
        </p:nvSpPr>
        <p:spPr>
          <a:xfrm>
            <a:off x="457200" y="2200701"/>
            <a:ext cx="7467600" cy="4873752"/>
          </a:xfrm>
          <a:extLst>
            <a:ext uri="{909E8E84-426E-40dd-AFC4-6F175D3DCCD1}"/>
            <a:ext uri="{91240B29-F687-4f45-9708-019B960494DF}"/>
            <a:ext uri="{FAA26D3D-D897-4be2-8F04-BA451C77F1D7}"/>
          </a:extLst>
        </p:spPr>
        <p:txBody>
          <a:bodyPr numCol="3"/>
          <a:lstStyle/>
          <a:p>
            <a:pPr>
              <a:buFont typeface="Wingdings" charset="0"/>
              <a:buChar char=""/>
              <a:defRPr/>
            </a:pPr>
            <a:r>
              <a:rPr lang="en-US" dirty="0" smtClean="0"/>
              <a:t>Objective: </a:t>
            </a:r>
          </a:p>
          <a:p>
            <a:pPr lvl="1">
              <a:buFont typeface="Wingdings 2" charset="0"/>
              <a:buChar char=""/>
              <a:defRPr/>
            </a:pPr>
            <a:r>
              <a:rPr lang="en-US" dirty="0" smtClean="0"/>
              <a:t>I can greet someone or say goodbye, I can sing the alphabet</a:t>
            </a:r>
            <a:r>
              <a:rPr lang="en-US" dirty="0"/>
              <a:t>.</a:t>
            </a:r>
            <a:endParaRPr lang="en-US" dirty="0" smtClean="0"/>
          </a:p>
          <a:p>
            <a:pPr lvl="1">
              <a:buFont typeface="Wingdings 2" charset="0"/>
              <a:buChar char=""/>
              <a:defRPr/>
            </a:pPr>
            <a:endParaRPr lang="en-US" dirty="0" smtClean="0"/>
          </a:p>
          <a:p>
            <a:pPr lvl="1">
              <a:buFont typeface="Wingdings 2" charset="0"/>
              <a:buChar char=""/>
              <a:defRPr/>
            </a:pPr>
            <a:endParaRPr lang="en-US" dirty="0" smtClean="0"/>
          </a:p>
          <a:p>
            <a:pPr>
              <a:buNone/>
              <a:defRPr/>
            </a:pPr>
            <a:endParaRPr lang="en-US" dirty="0"/>
          </a:p>
          <a:p>
            <a:pPr>
              <a:buNone/>
              <a:defRPr/>
            </a:pPr>
            <a:endParaRPr lang="en-US" dirty="0" smtClean="0"/>
          </a:p>
          <a:p>
            <a:pPr>
              <a:buNone/>
              <a:defRPr/>
            </a:pPr>
            <a:endParaRPr lang="en-US" dirty="0"/>
          </a:p>
          <a:p>
            <a:pPr>
              <a:buNone/>
              <a:defRPr/>
            </a:pPr>
            <a:endParaRPr lang="en-US" dirty="0" smtClean="0"/>
          </a:p>
          <a:p>
            <a:pPr>
              <a:buFont typeface="Wingdings" charset="0"/>
              <a:buChar char=""/>
              <a:defRPr/>
            </a:pPr>
            <a:r>
              <a:rPr lang="en-US" dirty="0" err="1" smtClean="0"/>
              <a:t>Vocab</a:t>
            </a:r>
            <a:r>
              <a:rPr lang="en-US" dirty="0" smtClean="0"/>
              <a:t>/Ideas:</a:t>
            </a:r>
          </a:p>
          <a:p>
            <a:pPr lvl="1">
              <a:buFont typeface="Wingdings 2" charset="0"/>
              <a:buChar char=""/>
              <a:defRPr/>
            </a:pPr>
            <a:r>
              <a:rPr lang="en-US" dirty="0" smtClean="0"/>
              <a:t>El </a:t>
            </a:r>
            <a:r>
              <a:rPr lang="en-US" dirty="0" err="1" smtClean="0"/>
              <a:t>alfabeto</a:t>
            </a:r>
            <a:endParaRPr lang="en-US" dirty="0" smtClean="0"/>
          </a:p>
          <a:p>
            <a:pPr lvl="1">
              <a:buFont typeface="Wingdings 2" charset="0"/>
              <a:buChar char=""/>
              <a:defRPr/>
            </a:pPr>
            <a:r>
              <a:rPr lang="en-US" dirty="0" smtClean="0"/>
              <a:t>CH</a:t>
            </a:r>
          </a:p>
          <a:p>
            <a:pPr lvl="1">
              <a:buFont typeface="Wingdings 2" charset="0"/>
              <a:buChar char=""/>
              <a:defRPr/>
            </a:pPr>
            <a:r>
              <a:rPr lang="en-US" dirty="0" smtClean="0"/>
              <a:t>LL</a:t>
            </a:r>
          </a:p>
          <a:p>
            <a:pPr lvl="1">
              <a:buFont typeface="Wingdings 2" charset="0"/>
              <a:buChar char=""/>
              <a:defRPr/>
            </a:pPr>
            <a:r>
              <a:rPr lang="en-US" dirty="0" smtClean="0"/>
              <a:t>Ñ</a:t>
            </a:r>
          </a:p>
          <a:p>
            <a:pPr lvl="1">
              <a:buFont typeface="Wingdings 2" charset="0"/>
              <a:buChar char=""/>
              <a:defRPr/>
            </a:pPr>
            <a:r>
              <a:rPr lang="en-US" dirty="0" smtClean="0"/>
              <a:t>RR</a:t>
            </a:r>
          </a:p>
          <a:p>
            <a:pPr>
              <a:buFont typeface="Wingdings" charset="0"/>
              <a:buChar char=""/>
              <a:defRPr/>
            </a:pPr>
            <a:endParaRPr lang="en-US" dirty="0" smtClean="0"/>
          </a:p>
          <a:p>
            <a:pPr>
              <a:buFont typeface="Wingdings" charset="0"/>
              <a:buChar char=""/>
              <a:defRPr/>
            </a:pPr>
            <a:endParaRPr lang="en-US" dirty="0" smtClean="0"/>
          </a:p>
          <a:p>
            <a:pPr>
              <a:buFont typeface="Wingdings" charset="0"/>
              <a:buChar char=""/>
              <a:defRPr/>
            </a:pPr>
            <a:endParaRPr lang="en-US" dirty="0" smtClean="0"/>
          </a:p>
          <a:p>
            <a:pPr>
              <a:buNone/>
              <a:defRPr/>
            </a:pPr>
            <a:endParaRPr lang="en-US" dirty="0" smtClean="0"/>
          </a:p>
          <a:p>
            <a:pPr>
              <a:buFont typeface="Wingdings" charset="0"/>
              <a:buChar char=""/>
              <a:defRPr/>
            </a:pPr>
            <a:endParaRPr lang="en-US" dirty="0" smtClean="0"/>
          </a:p>
          <a:p>
            <a:pPr>
              <a:buFont typeface="Wingdings" charset="0"/>
              <a:buChar char=""/>
              <a:defRPr/>
            </a:pPr>
            <a:r>
              <a:rPr lang="en-US" dirty="0" smtClean="0"/>
              <a:t>Vámonos:</a:t>
            </a:r>
          </a:p>
          <a:p>
            <a:pPr lvl="1">
              <a:buFont typeface="Wingdings 2" charset="0"/>
              <a:buChar char=""/>
              <a:defRPr/>
            </a:pPr>
            <a:r>
              <a:rPr lang="en-US" dirty="0" smtClean="0"/>
              <a:t>Next Slides</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924800" cy="1143000"/>
          </a:xfrm>
        </p:spPr>
        <p:txBody>
          <a:bodyPr/>
          <a:lstStyle/>
          <a:p>
            <a:pPr eaLnBrk="1" hangingPunct="1">
              <a:defRPr/>
            </a:pPr>
            <a:r>
              <a:rPr lang="en-US" sz="5500" b="1" u="sng" dirty="0" smtClean="0">
                <a:ea typeface="ＭＳ Ｐゴシック" charset="0"/>
                <a:cs typeface="ＭＳ Ｐゴシック" charset="0"/>
              </a:rPr>
              <a:t>Las </a:t>
            </a:r>
            <a:r>
              <a:rPr lang="en-US" sz="5500" b="1" u="sng" dirty="0" err="1" smtClean="0">
                <a:ea typeface="ＭＳ Ｐゴシック" charset="0"/>
                <a:cs typeface="ＭＳ Ｐゴシック" charset="0"/>
              </a:rPr>
              <a:t>Vocales</a:t>
            </a:r>
            <a:endParaRPr lang="en-US" sz="5500" b="1" u="sng" dirty="0">
              <a:ea typeface="ＭＳ Ｐゴシック" charset="0"/>
              <a:cs typeface="ＭＳ Ｐゴシック" charset="0"/>
            </a:endParaRPr>
          </a:p>
        </p:txBody>
      </p:sp>
      <p:sp>
        <p:nvSpPr>
          <p:cNvPr id="29698" name="TextBox 4"/>
          <p:cNvSpPr txBox="1">
            <a:spLocks noChangeArrowheads="1"/>
          </p:cNvSpPr>
          <p:nvPr/>
        </p:nvSpPr>
        <p:spPr bwMode="auto">
          <a:xfrm>
            <a:off x="436563" y="1257300"/>
            <a:ext cx="82296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Wingdings" panose="05000000000000000000" pitchFamily="2" charset="2"/>
              <a:buChar char="q"/>
            </a:pPr>
            <a:r>
              <a:rPr lang="en-US">
                <a:latin typeface="Century Schoolbook" panose="02040604050505020304" pitchFamily="18" charset="0"/>
              </a:rPr>
              <a:t>Vowels in Spanish are PURE.</a:t>
            </a:r>
          </a:p>
          <a:p>
            <a:pPr lvl="1" eaLnBrk="1" hangingPunct="1">
              <a:buFont typeface="Wingdings" panose="05000000000000000000" pitchFamily="2" charset="2"/>
              <a:buChar char="q"/>
            </a:pPr>
            <a:r>
              <a:rPr lang="en-US">
                <a:latin typeface="Century Schoolbook" panose="02040604050505020304" pitchFamily="18" charset="0"/>
              </a:rPr>
              <a:t>This means that they always sound the same, regardless of what consonants they</a:t>
            </a:r>
            <a:r>
              <a:rPr lang="ja-JP" altLang="en-US">
                <a:latin typeface="Century Schoolbook" panose="02040604050505020304" pitchFamily="18" charset="0"/>
              </a:rPr>
              <a:t>’</a:t>
            </a:r>
            <a:r>
              <a:rPr lang="en-US" altLang="ja-JP">
                <a:latin typeface="Century Schoolbook" panose="02040604050505020304" pitchFamily="18" charset="0"/>
              </a:rPr>
              <a:t>re next to.</a:t>
            </a:r>
            <a:endParaRPr lang="en-US">
              <a:latin typeface="Century Schoolbook" panose="02040604050505020304" pitchFamily="18" charset="0"/>
            </a:endParaRPr>
          </a:p>
        </p:txBody>
      </p:sp>
      <p:sp>
        <p:nvSpPr>
          <p:cNvPr id="6" name="TextBox 5"/>
          <p:cNvSpPr txBox="1">
            <a:spLocks noChangeArrowheads="1"/>
          </p:cNvSpPr>
          <p:nvPr/>
        </p:nvSpPr>
        <p:spPr bwMode="auto">
          <a:xfrm>
            <a:off x="1371600" y="2501900"/>
            <a:ext cx="6400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2000" b="1">
                <a:solidFill>
                  <a:srgbClr val="FF6600"/>
                </a:solidFill>
                <a:latin typeface="Century Schoolbook" panose="02040604050505020304" pitchFamily="18" charset="0"/>
              </a:rPr>
              <a:t>In English: Same vs. Sam</a:t>
            </a:r>
          </a:p>
          <a:p>
            <a:pPr eaLnBrk="1" hangingPunct="1"/>
            <a:r>
              <a:rPr lang="en-US" sz="2000" b="1">
                <a:solidFill>
                  <a:srgbClr val="FF6600"/>
                </a:solidFill>
                <a:latin typeface="Century Schoolbook" panose="02040604050505020304" pitchFamily="18" charset="0"/>
              </a:rPr>
              <a:t>En español: manzana</a:t>
            </a:r>
          </a:p>
        </p:txBody>
      </p:sp>
      <p:sp>
        <p:nvSpPr>
          <p:cNvPr id="7" name="TextBox 6"/>
          <p:cNvSpPr txBox="1">
            <a:spLocks noChangeArrowheads="1"/>
          </p:cNvSpPr>
          <p:nvPr/>
        </p:nvSpPr>
        <p:spPr bwMode="auto">
          <a:xfrm>
            <a:off x="436563" y="3424238"/>
            <a:ext cx="87074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Wingdings" panose="05000000000000000000" pitchFamily="2" charset="2"/>
              <a:buChar char="q"/>
            </a:pPr>
            <a:r>
              <a:rPr lang="en-US">
                <a:latin typeface="Century Schoolbook" panose="02040604050505020304" pitchFamily="18" charset="0"/>
              </a:rPr>
              <a:t>Lucky for you, Spanish has the same vowels as English!</a:t>
            </a:r>
          </a:p>
        </p:txBody>
      </p:sp>
      <p:sp>
        <p:nvSpPr>
          <p:cNvPr id="8" name="TextBox 7"/>
          <p:cNvSpPr txBox="1">
            <a:spLocks noChangeArrowheads="1"/>
          </p:cNvSpPr>
          <p:nvPr/>
        </p:nvSpPr>
        <p:spPr bwMode="auto">
          <a:xfrm>
            <a:off x="1404938" y="4162425"/>
            <a:ext cx="6400800"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pPr>
            <a:r>
              <a:rPr lang="en-US" sz="2000" b="1">
                <a:solidFill>
                  <a:srgbClr val="FF6600"/>
                </a:solidFill>
                <a:latin typeface="Century Schoolbook" panose="02040604050505020304" pitchFamily="18" charset="0"/>
              </a:rPr>
              <a:t>A</a:t>
            </a:r>
          </a:p>
          <a:p>
            <a:pPr eaLnBrk="1" hangingPunct="1">
              <a:buFont typeface="Arial" panose="020B0604020202020204" pitchFamily="34" charset="0"/>
              <a:buChar char="•"/>
            </a:pPr>
            <a:r>
              <a:rPr lang="en-US" sz="2000" b="1">
                <a:solidFill>
                  <a:srgbClr val="FF6600"/>
                </a:solidFill>
                <a:latin typeface="Century Schoolbook" panose="02040604050505020304" pitchFamily="18" charset="0"/>
              </a:rPr>
              <a:t>E</a:t>
            </a:r>
          </a:p>
          <a:p>
            <a:pPr eaLnBrk="1" hangingPunct="1">
              <a:buFont typeface="Arial" panose="020B0604020202020204" pitchFamily="34" charset="0"/>
              <a:buChar char="•"/>
            </a:pPr>
            <a:r>
              <a:rPr lang="en-US" sz="2000" b="1">
                <a:solidFill>
                  <a:srgbClr val="FF6600"/>
                </a:solidFill>
                <a:latin typeface="Century Schoolbook" panose="02040604050505020304" pitchFamily="18" charset="0"/>
              </a:rPr>
              <a:t>I</a:t>
            </a:r>
          </a:p>
          <a:p>
            <a:pPr eaLnBrk="1" hangingPunct="1">
              <a:buFont typeface="Arial" panose="020B0604020202020204" pitchFamily="34" charset="0"/>
              <a:buChar char="•"/>
            </a:pPr>
            <a:r>
              <a:rPr lang="en-US" sz="2000" b="1">
                <a:solidFill>
                  <a:srgbClr val="FF6600"/>
                </a:solidFill>
                <a:latin typeface="Century Schoolbook" panose="02040604050505020304" pitchFamily="18" charset="0"/>
              </a:rPr>
              <a:t>O</a:t>
            </a:r>
          </a:p>
          <a:p>
            <a:pPr eaLnBrk="1" hangingPunct="1">
              <a:buFont typeface="Arial" panose="020B0604020202020204" pitchFamily="34" charset="0"/>
              <a:buChar char="•"/>
            </a:pPr>
            <a:r>
              <a:rPr lang="en-US" sz="2000" b="1">
                <a:solidFill>
                  <a:srgbClr val="FF6600"/>
                </a:solidFill>
                <a:latin typeface="Century Schoolbook" panose="02040604050505020304" pitchFamily="18" charset="0"/>
              </a:rPr>
              <a:t>U</a:t>
            </a:r>
          </a:p>
        </p:txBody>
      </p:sp>
      <p:sp>
        <p:nvSpPr>
          <p:cNvPr id="9" name="TextBox 8"/>
          <p:cNvSpPr txBox="1">
            <a:spLocks noChangeArrowheads="1"/>
          </p:cNvSpPr>
          <p:nvPr/>
        </p:nvSpPr>
        <p:spPr bwMode="auto">
          <a:xfrm>
            <a:off x="588963" y="5938838"/>
            <a:ext cx="82296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Wingdings" panose="05000000000000000000" pitchFamily="2" charset="2"/>
              <a:buChar char="q"/>
            </a:pPr>
            <a:r>
              <a:rPr lang="en-US">
                <a:latin typeface="Century Schoolbook" panose="02040604050505020304" pitchFamily="18" charset="0"/>
              </a:rPr>
              <a:t>Let</a:t>
            </a:r>
            <a:r>
              <a:rPr lang="ja-JP" altLang="en-US">
                <a:latin typeface="Century Schoolbook" panose="02040604050505020304" pitchFamily="18" charset="0"/>
              </a:rPr>
              <a:t>’</a:t>
            </a:r>
            <a:r>
              <a:rPr lang="en-US" altLang="ja-JP">
                <a:latin typeface="Century Schoolbook" panose="02040604050505020304" pitchFamily="18" charset="0"/>
              </a:rPr>
              <a:t>s look! Open your content book to </a:t>
            </a:r>
            <a:r>
              <a:rPr lang="en-US" altLang="ja-JP" i="1">
                <a:latin typeface="Century Schoolbook" panose="02040604050505020304" pitchFamily="18" charset="0"/>
              </a:rPr>
              <a:t>página 45</a:t>
            </a:r>
            <a:r>
              <a:rPr lang="en-US" altLang="ja-JP">
                <a:latin typeface="Century Schoolbook" panose="02040604050505020304" pitchFamily="18" charset="0"/>
              </a:rPr>
              <a:t>.</a:t>
            </a:r>
            <a:endParaRPr lang="en-US">
              <a:latin typeface="Century Schoolbook" panose="02040604050505020304" pitchFamily="18" charset="0"/>
            </a:endParaRPr>
          </a:p>
        </p:txBody>
      </p:sp>
      <p:pic>
        <p:nvPicPr>
          <p:cNvPr id="29703" name="Picture 9"/>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019800" y="0"/>
            <a:ext cx="2590800"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75754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0"/>
            <a:ext cx="583565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5602" name="TextBox 1"/>
          <p:cNvSpPr txBox="1">
            <a:spLocks noChangeArrowheads="1"/>
          </p:cNvSpPr>
          <p:nvPr/>
        </p:nvSpPr>
        <p:spPr bwMode="auto">
          <a:xfrm>
            <a:off x="5759450" y="1704975"/>
            <a:ext cx="3384550" cy="332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3000" b="1">
                <a:latin typeface="Century Schoolbook" charset="0"/>
              </a:rPr>
              <a:t>Each letter has a word in Spanish that exemplifies its sound…let</a:t>
            </a:r>
            <a:r>
              <a:rPr lang="ja-JP" altLang="en-US" sz="3000" b="1">
                <a:latin typeface="Century Schoolbook" charset="0"/>
              </a:rPr>
              <a:t>’</a:t>
            </a:r>
            <a:r>
              <a:rPr lang="en-US" altLang="ja-JP" sz="3000" b="1">
                <a:latin typeface="Century Schoolbook" charset="0"/>
              </a:rPr>
              <a:t>s practice saying the words!</a:t>
            </a:r>
            <a:endParaRPr lang="en-US" sz="3000" b="1">
              <a:latin typeface="Century Schoolbook" charset="0"/>
            </a:endParaRPr>
          </a:p>
        </p:txBody>
      </p:sp>
    </p:spTree>
    <p:extLst>
      <p:ext uri="{BB962C8B-B14F-4D97-AF65-F5344CB8AC3E}">
        <p14:creationId xmlns="" xmlns:p14="http://schemas.microsoft.com/office/powerpoint/2010/main" val="51721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Object 1"/>
          <p:cNvGraphicFramePr>
            <a:graphicFrameLocks noChangeAspect="1"/>
          </p:cNvGraphicFramePr>
          <p:nvPr/>
        </p:nvGraphicFramePr>
        <p:xfrm>
          <a:off x="-506413" y="2971800"/>
          <a:ext cx="10107613" cy="3962400"/>
        </p:xfrm>
        <a:graphic>
          <a:graphicData uri="http://schemas.openxmlformats.org/presentationml/2006/ole">
            <p:oleObj spid="_x0000_s1037" name="Document" r:id="rId3" imgW="6997442" imgH="2743099" progId="Word.Document.12">
              <p:embed/>
            </p:oleObj>
          </a:graphicData>
        </a:graphic>
      </p:graphicFrame>
      <p:pic>
        <p:nvPicPr>
          <p:cNvPr id="26626" name="Picture 2"/>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895600" y="0"/>
            <a:ext cx="3152775"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52726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2286000" y="1676400"/>
            <a:ext cx="6172200" cy="2054225"/>
          </a:xfrm>
        </p:spPr>
        <p:txBody>
          <a:bodyPr/>
          <a:lstStyle/>
          <a:p>
            <a:pPr eaLnBrk="1" hangingPunct="1"/>
            <a:r>
              <a:rPr lang="en-US" sz="4000" cap="none" smtClean="0">
                <a:ea typeface="MS PGothic" panose="020B0600070205080204" pitchFamily="34" charset="-128"/>
              </a:rPr>
              <a:t>GP: LA CANCIÓN DEL ALFABETO!!!</a:t>
            </a:r>
          </a:p>
        </p:txBody>
      </p:sp>
      <p:sp>
        <p:nvSpPr>
          <p:cNvPr id="27650" name="Text Placeholder 2"/>
          <p:cNvSpPr>
            <a:spLocks noGrp="1"/>
          </p:cNvSpPr>
          <p:nvPr>
            <p:ph type="body" idx="1"/>
          </p:nvPr>
        </p:nvSpPr>
        <p:spPr>
          <a:xfrm>
            <a:off x="2286000" y="3730625"/>
            <a:ext cx="6172200" cy="2651125"/>
          </a:xfrm>
        </p:spPr>
        <p:txBody>
          <a:bodyPr/>
          <a:lstStyle/>
          <a:p>
            <a:pPr eaLnBrk="1" hangingPunct="1"/>
            <a:r>
              <a:rPr lang="en-US" sz="3200" dirty="0" smtClean="0">
                <a:ea typeface="MS PGothic" panose="020B0600070205080204" pitchFamily="34" charset="-128"/>
              </a:rPr>
              <a:t>You are going to sing. </a:t>
            </a:r>
          </a:p>
          <a:p>
            <a:pPr eaLnBrk="1" hangingPunct="1"/>
            <a:r>
              <a:rPr lang="en-US" sz="3200" dirty="0" smtClean="0">
                <a:ea typeface="MS PGothic" panose="020B0600070205080204" pitchFamily="34" charset="-128"/>
              </a:rPr>
              <a:t>And you are going to love it.</a:t>
            </a:r>
          </a:p>
          <a:p>
            <a:pPr eaLnBrk="1" hangingPunct="1"/>
            <a:r>
              <a:rPr lang="en-US" sz="3200" dirty="0" smtClean="0">
                <a:ea typeface="MS PGothic" panose="020B0600070205080204" pitchFamily="34" charset="-128"/>
              </a:rPr>
              <a:t>(</a:t>
            </a:r>
            <a:r>
              <a:rPr lang="en-US" sz="3200" i="1" dirty="0" err="1" smtClean="0">
                <a:ea typeface="MS PGothic" panose="020B0600070205080204" pitchFamily="34" charset="-128"/>
              </a:rPr>
              <a:t>Es</a:t>
            </a:r>
            <a:r>
              <a:rPr lang="en-US" sz="3200" i="1" dirty="0" smtClean="0">
                <a:ea typeface="MS PGothic" panose="020B0600070205080204" pitchFamily="34" charset="-128"/>
              </a:rPr>
              <a:t> </a:t>
            </a:r>
            <a:r>
              <a:rPr lang="en-US" sz="3200" i="1" dirty="0" err="1" smtClean="0">
                <a:ea typeface="MS PGothic" panose="020B0600070205080204" pitchFamily="34" charset="-128"/>
              </a:rPr>
              <a:t>una</a:t>
            </a:r>
            <a:r>
              <a:rPr lang="en-US" sz="3200" i="1" dirty="0" smtClean="0">
                <a:ea typeface="MS PGothic" panose="020B0600070205080204" pitchFamily="34" charset="-128"/>
              </a:rPr>
              <a:t> </a:t>
            </a:r>
            <a:r>
              <a:rPr lang="en-US" sz="3200" i="1" dirty="0" err="1" smtClean="0">
                <a:ea typeface="MS PGothic" panose="020B0600070205080204" pitchFamily="34" charset="-128"/>
              </a:rPr>
              <a:t>competencia</a:t>
            </a:r>
            <a:r>
              <a:rPr lang="en-US" sz="3200" i="1" dirty="0" smtClean="0">
                <a:ea typeface="MS PGothic" panose="020B0600070205080204" pitchFamily="34" charset="-128"/>
              </a:rPr>
              <a:t>!)</a:t>
            </a:r>
          </a:p>
          <a:p>
            <a:r>
              <a:rPr lang="en-US" sz="2400" dirty="0" err="1">
                <a:ea typeface="ＭＳ Ｐゴシック" pitchFamily="-109" charset="-128"/>
              </a:rPr>
              <a:t>Primera</a:t>
            </a:r>
            <a:r>
              <a:rPr lang="en-US" sz="2400" dirty="0">
                <a:ea typeface="ＭＳ Ｐゴシック" pitchFamily="-109" charset="-128"/>
              </a:rPr>
              <a:t> </a:t>
            </a:r>
            <a:r>
              <a:rPr lang="en-US" sz="2400" dirty="0" err="1" smtClean="0">
                <a:ea typeface="ＭＳ Ｐゴシック" pitchFamily="-109" charset="-128"/>
              </a:rPr>
              <a:t>vez</a:t>
            </a:r>
            <a:r>
              <a:rPr lang="en-US" sz="2400" dirty="0" smtClean="0">
                <a:ea typeface="ＭＳ Ｐゴシック" pitchFamily="-109" charset="-128"/>
              </a:rPr>
              <a:t>- Listen</a:t>
            </a:r>
            <a:endParaRPr lang="en-US" sz="2400" dirty="0">
              <a:ea typeface="ＭＳ Ｐゴシック" pitchFamily="-109" charset="-128"/>
            </a:endParaRPr>
          </a:p>
          <a:p>
            <a:r>
              <a:rPr lang="en-US" sz="2400" dirty="0" err="1">
                <a:ea typeface="ＭＳ Ｐゴシック" pitchFamily="-109" charset="-128"/>
              </a:rPr>
              <a:t>Segunda</a:t>
            </a:r>
            <a:r>
              <a:rPr lang="en-US" sz="2400" dirty="0">
                <a:ea typeface="ＭＳ Ｐゴシック" pitchFamily="-109" charset="-128"/>
              </a:rPr>
              <a:t> </a:t>
            </a:r>
            <a:r>
              <a:rPr lang="en-US" sz="2400" dirty="0" err="1">
                <a:ea typeface="ＭＳ Ｐゴシック" pitchFamily="-109" charset="-128"/>
              </a:rPr>
              <a:t>vez</a:t>
            </a:r>
            <a:endParaRPr lang="en-US" sz="2400" dirty="0">
              <a:ea typeface="ＭＳ Ｐゴシック" pitchFamily="-109" charset="-128"/>
            </a:endParaRPr>
          </a:p>
          <a:p>
            <a:r>
              <a:rPr lang="en-US" sz="2400" dirty="0" err="1">
                <a:ea typeface="ＭＳ Ｐゴシック" pitchFamily="-109" charset="-128"/>
              </a:rPr>
              <a:t>Tercera</a:t>
            </a:r>
            <a:r>
              <a:rPr lang="en-US" sz="2400" dirty="0">
                <a:ea typeface="ＭＳ Ｐゴシック" pitchFamily="-109" charset="-128"/>
              </a:rPr>
              <a:t> </a:t>
            </a:r>
            <a:r>
              <a:rPr lang="en-US" sz="2400" dirty="0" err="1" smtClean="0">
                <a:ea typeface="ＭＳ Ｐゴシック" pitchFamily="-109" charset="-128"/>
              </a:rPr>
              <a:t>vez</a:t>
            </a:r>
            <a:r>
              <a:rPr lang="en-US" sz="2400" dirty="0" smtClean="0">
                <a:ea typeface="ＭＳ Ｐゴシック" pitchFamily="-109" charset="-128"/>
              </a:rPr>
              <a:t>- Sing</a:t>
            </a:r>
            <a:endParaRPr lang="en-US" sz="2400" dirty="0">
              <a:ea typeface="ＭＳ Ｐゴシック" pitchFamily="-109" charset="-128"/>
            </a:endParaRPr>
          </a:p>
          <a:p>
            <a:pPr eaLnBrk="1" hangingPunct="1"/>
            <a:endParaRPr lang="en-US" sz="3200" dirty="0" smtClean="0">
              <a:ea typeface="MS PGothic" panose="020B0600070205080204" pitchFamily="34" charset="-128"/>
            </a:endParaRPr>
          </a:p>
        </p:txBody>
      </p:sp>
    </p:spTree>
    <p:extLst>
      <p:ext uri="{BB962C8B-B14F-4D97-AF65-F5344CB8AC3E}">
        <p14:creationId xmlns="" xmlns:p14="http://schemas.microsoft.com/office/powerpoint/2010/main" val="3313220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0" y="-990600"/>
            <a:ext cx="6889750" cy="2054225"/>
          </a:xfrm>
        </p:spPr>
        <p:txBody>
          <a:bodyPr/>
          <a:lstStyle/>
          <a:p>
            <a:pPr eaLnBrk="1" hangingPunct="1">
              <a:defRPr/>
            </a:pPr>
            <a:r>
              <a:rPr lang="en-US" sz="4000" u="sng" dirty="0" smtClean="0">
                <a:ea typeface="ＭＳ Ｐゴシック" charset="0"/>
                <a:cs typeface="ＭＳ Ｐゴシック" charset="0"/>
              </a:rPr>
              <a:t>IP: HUMAN SPELLING</a:t>
            </a:r>
            <a:endParaRPr lang="en-US" sz="4000" u="sng" dirty="0">
              <a:ea typeface="ＭＳ Ｐゴシック" charset="0"/>
              <a:cs typeface="ＭＳ Ｐゴシック" charset="0"/>
            </a:endParaRPr>
          </a:p>
        </p:txBody>
      </p:sp>
      <p:sp>
        <p:nvSpPr>
          <p:cNvPr id="32770" name="Text Placeholder 2"/>
          <p:cNvSpPr>
            <a:spLocks noGrp="1"/>
          </p:cNvSpPr>
          <p:nvPr>
            <p:ph type="body" idx="1"/>
          </p:nvPr>
        </p:nvSpPr>
        <p:spPr>
          <a:xfrm>
            <a:off x="2286000" y="1063625"/>
            <a:ext cx="6172200" cy="4287838"/>
          </a:xfrm>
        </p:spPr>
        <p:txBody>
          <a:bodyPr/>
          <a:lstStyle/>
          <a:p>
            <a:pPr eaLnBrk="1" hangingPunct="1"/>
            <a:r>
              <a:rPr lang="en-US" sz="2400" smtClean="0">
                <a:ea typeface="MS PGothic" panose="020B0600070205080204" pitchFamily="34" charset="-128"/>
              </a:rPr>
              <a:t>You will all receive AT LEAST one letter from me. If you get more than one—</a:t>
            </a:r>
            <a:r>
              <a:rPr lang="en-US" sz="2400" i="1" smtClean="0">
                <a:ea typeface="MS PGothic" panose="020B0600070205080204" pitchFamily="34" charset="-128"/>
              </a:rPr>
              <a:t>qué suerte!</a:t>
            </a:r>
            <a:endParaRPr lang="en-US" sz="2400" smtClean="0">
              <a:ea typeface="MS PGothic" panose="020B0600070205080204" pitchFamily="34" charset="-128"/>
            </a:endParaRPr>
          </a:p>
          <a:p>
            <a:pPr eaLnBrk="1" hangingPunct="1"/>
            <a:endParaRPr lang="en-US" sz="2400" i="1" u="sng" smtClean="0">
              <a:ea typeface="MS PGothic" panose="020B0600070205080204" pitchFamily="34" charset="-128"/>
            </a:endParaRPr>
          </a:p>
          <a:p>
            <a:pPr eaLnBrk="1" hangingPunct="1"/>
            <a:r>
              <a:rPr lang="en-US" sz="2400" smtClean="0">
                <a:ea typeface="MS PGothic" panose="020B0600070205080204" pitchFamily="34" charset="-128"/>
              </a:rPr>
              <a:t>I am going to spell out IN SPANISH a word. If you think that your letter belongs in the word, come to the front of the room. Your other classmates and you will need to stand in the correct order in which the word is spelled.</a:t>
            </a:r>
          </a:p>
          <a:p>
            <a:pPr eaLnBrk="1" hangingPunct="1"/>
            <a:endParaRPr lang="en-US" sz="2400" smtClean="0">
              <a:ea typeface="MS PGothic" panose="020B0600070205080204" pitchFamily="34" charset="-128"/>
            </a:endParaRPr>
          </a:p>
          <a:p>
            <a:pPr eaLnBrk="1" hangingPunct="1"/>
            <a:r>
              <a:rPr lang="en-US" sz="2400" smtClean="0">
                <a:ea typeface="MS PGothic" panose="020B0600070205080204" pitchFamily="34" charset="-128"/>
              </a:rPr>
              <a:t>If you are not in the word, you should be writing it in your </a:t>
            </a:r>
            <a:r>
              <a:rPr lang="en-US" sz="2400" i="1" smtClean="0">
                <a:ea typeface="MS PGothic" panose="020B0600070205080204" pitchFamily="34" charset="-128"/>
              </a:rPr>
              <a:t>cuaderno</a:t>
            </a:r>
            <a:r>
              <a:rPr lang="en-US" sz="2400" smtClean="0">
                <a:ea typeface="MS PGothic" panose="020B0600070205080204" pitchFamily="34" charset="-128"/>
              </a:rPr>
              <a:t>! (There are 8.)</a:t>
            </a:r>
          </a:p>
        </p:txBody>
      </p:sp>
    </p:spTree>
    <p:extLst>
      <p:ext uri="{BB962C8B-B14F-4D97-AF65-F5344CB8AC3E}">
        <p14:creationId xmlns="" xmlns:p14="http://schemas.microsoft.com/office/powerpoint/2010/main" val="2995503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800">
                <a:solidFill>
                  <a:schemeClr val="accent1"/>
                </a:solidFill>
                <a:latin typeface="Century Schoolbook" panose="02040604050505020304" pitchFamily="18" charset="0"/>
              </a:rPr>
              <a:t>1. JABÓN</a:t>
            </a:r>
          </a:p>
        </p:txBody>
      </p:sp>
      <p:sp>
        <p:nvSpPr>
          <p:cNvPr id="33794"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3795"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33796" name="Picture 8" descr="http://www.google.com/url?source=imgres&amp;ct=img&amp;q=http://upload.wikimedia.org/wikipedia/commons/7/74/Soap_in_blue_dish.JPG&amp;sa=X&amp;ei=x4NHULmZM4Pe9ASajoC4BQ&amp;ved=0CAQQ8wc&amp;usg=AFQjCNGTysIppB3q-uel3BsN45Lfuj0QDQ"/>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90663" y="1828800"/>
            <a:ext cx="6086475"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45905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2. LARGO</a:t>
            </a:r>
          </a:p>
        </p:txBody>
      </p:sp>
      <p:pic>
        <p:nvPicPr>
          <p:cNvPr id="34818" name="Picture 2" descr="http://www.google.com/url?source=imgres&amp;ct=img&amp;q=http://beautyhill.com/img/arts/2011/Jan/20/830/long_hair_by_rush_thumb.jpg&amp;sa=X&amp;ei=_YNHUL7xBIL88QTF_IHIBw&amp;ved=0CAQQ8wc&amp;usg=AFQjCNFkim51nJevK_En4Vi38VVPXg8Hg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57450" y="1600200"/>
            <a:ext cx="394335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14931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3. NARIZ</a:t>
            </a:r>
          </a:p>
        </p:txBody>
      </p:sp>
      <p:pic>
        <p:nvPicPr>
          <p:cNvPr id="35842" name="Picture 2" descr="http://t2.gstatic.com/images?q=tbn:ANd9GcQ5GJpXAj85CKBUZDtGux5-8_g9vaZwQaq7jN7phk7yZadga3KoI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43300" y="1600200"/>
            <a:ext cx="2971800" cy="482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65773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4. BOTAS</a:t>
            </a:r>
          </a:p>
        </p:txBody>
      </p:sp>
      <p:pic>
        <p:nvPicPr>
          <p:cNvPr id="36866" name="Picture 2" descr="http://t3.gstatic.com/images?q=tbn:ANd9GcSbMEIpzWJ1atojsBe2l0ixZdQty87WXAmxwwvpB1XZR4f6xJwJU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57400" y="1674813"/>
            <a:ext cx="5253038" cy="5183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17490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800">
                <a:solidFill>
                  <a:schemeClr val="accent1"/>
                </a:solidFill>
                <a:latin typeface="Century Schoolbook" panose="02040604050505020304" pitchFamily="18" charset="0"/>
              </a:rPr>
              <a:t>5. CAMPEÓN</a:t>
            </a:r>
          </a:p>
        </p:txBody>
      </p:sp>
      <p:pic>
        <p:nvPicPr>
          <p:cNvPr id="37890" name="Picture 2" descr="http://www.google.com/url?source=imgres&amp;ct=img&amp;q=http://www.montana.edu/extensionecon/images/champion.jpg&amp;sa=X&amp;ei=6YBHUK7KHIOm8ATI_oGoCw&amp;ved=0CAQQ8wc&amp;usg=AFQjCNHMR2OTs56pR8ATrGpu-OlPF_TOdw"/>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76400" y="1581150"/>
            <a:ext cx="5276850" cy="527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54883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03762"/>
            <a:ext cx="7924800" cy="5570190"/>
          </a:xfrm>
        </p:spPr>
        <p:txBody>
          <a:bodyPr/>
          <a:lstStyle/>
          <a:p>
            <a:pPr marL="457200" indent="-457200">
              <a:buNone/>
            </a:pPr>
            <a:endParaRPr lang="en-US" dirty="0" smtClean="0"/>
          </a:p>
          <a:p>
            <a:pPr marL="457200" indent="-457200">
              <a:buAutoNum type="arabicPeriod"/>
            </a:pPr>
            <a:r>
              <a:rPr lang="en-US" i="1" dirty="0" smtClean="0"/>
              <a:t>Escribe la </a:t>
            </a:r>
            <a:r>
              <a:rPr lang="en-US" i="1" dirty="0" err="1" smtClean="0"/>
              <a:t>fecha</a:t>
            </a:r>
            <a:r>
              <a:rPr lang="en-US" i="1" dirty="0" smtClean="0"/>
              <a:t> </a:t>
            </a:r>
            <a:r>
              <a:rPr lang="en-US" i="1" dirty="0" err="1" smtClean="0"/>
              <a:t>y</a:t>
            </a:r>
            <a:r>
              <a:rPr lang="en-US" i="1" dirty="0" smtClean="0"/>
              <a:t> el </a:t>
            </a:r>
            <a:r>
              <a:rPr lang="en-US" i="1" dirty="0" err="1" smtClean="0"/>
              <a:t>objetivo</a:t>
            </a:r>
            <a:r>
              <a:rPr lang="en-US" i="1" dirty="0" smtClean="0"/>
              <a:t>.</a:t>
            </a:r>
          </a:p>
          <a:p>
            <a:pPr marL="457200" indent="-457200">
              <a:buNone/>
            </a:pPr>
            <a:endParaRPr lang="en-US" i="1" dirty="0" smtClean="0"/>
          </a:p>
          <a:p>
            <a:pPr marL="457200" indent="-457200">
              <a:buNone/>
            </a:pPr>
            <a:r>
              <a:rPr lang="en-US" dirty="0" smtClean="0"/>
              <a:t>1.On a scale from 0-10, how much material do you think you remember from </a:t>
            </a:r>
            <a:r>
              <a:rPr lang="en-US" dirty="0"/>
              <a:t>6</a:t>
            </a:r>
            <a:r>
              <a:rPr lang="en-US" baseline="30000" dirty="0" smtClean="0"/>
              <a:t>th</a:t>
            </a:r>
            <a:r>
              <a:rPr lang="en-US" dirty="0" smtClean="0"/>
              <a:t> grade Spanish? Why?</a:t>
            </a:r>
          </a:p>
          <a:p>
            <a:pPr marL="457200" indent="-457200">
              <a:buNone/>
            </a:pPr>
            <a:endParaRPr lang="en-US" dirty="0" smtClean="0"/>
          </a:p>
          <a:p>
            <a:pPr marL="457200" indent="-457200">
              <a:buNone/>
            </a:pPr>
            <a:r>
              <a:rPr lang="en-US" dirty="0" smtClean="0"/>
              <a:t>2. Do you think it’s necessary to remember last year’s Spanish “stuff” in order to be successful this year? Why or why not? </a:t>
            </a:r>
          </a:p>
          <a:p>
            <a:pPr>
              <a:buFont typeface="Wingdings" charset="0"/>
              <a:buChar char=""/>
              <a:defRPr/>
            </a:pPr>
            <a:r>
              <a:rPr lang="en-US" dirty="0" err="1" smtClean="0"/>
              <a:t>Vocab</a:t>
            </a:r>
            <a:r>
              <a:rPr lang="en-US" dirty="0" smtClean="0"/>
              <a:t>/Ideas:</a:t>
            </a:r>
          </a:p>
          <a:p>
            <a:pPr lvl="1">
              <a:buFont typeface="Wingdings 2" charset="0"/>
              <a:buChar char=""/>
              <a:defRPr/>
            </a:pPr>
            <a:r>
              <a:rPr lang="en-US" dirty="0" smtClean="0"/>
              <a:t>El </a:t>
            </a:r>
            <a:r>
              <a:rPr lang="en-US" dirty="0" err="1" smtClean="0"/>
              <a:t>alfabeto</a:t>
            </a:r>
            <a:endParaRPr lang="en-US" dirty="0" smtClean="0"/>
          </a:p>
          <a:p>
            <a:pPr lvl="1">
              <a:buFont typeface="Wingdings 2" charset="0"/>
              <a:buChar char=""/>
              <a:defRPr/>
            </a:pPr>
            <a:r>
              <a:rPr lang="en-US" dirty="0" smtClean="0"/>
              <a:t>CH</a:t>
            </a:r>
          </a:p>
          <a:p>
            <a:pPr lvl="1">
              <a:buFont typeface="Wingdings 2" charset="0"/>
              <a:buChar char=""/>
              <a:defRPr/>
            </a:pPr>
            <a:r>
              <a:rPr lang="en-US" dirty="0" smtClean="0"/>
              <a:t>LL</a:t>
            </a:r>
          </a:p>
          <a:p>
            <a:pPr lvl="1">
              <a:buFont typeface="Wingdings 2" charset="0"/>
              <a:buChar char=""/>
              <a:defRPr/>
            </a:pPr>
            <a:r>
              <a:rPr lang="en-US" sz="1800" dirty="0" smtClean="0"/>
              <a:t>Ñ</a:t>
            </a:r>
          </a:p>
          <a:p>
            <a:pPr lvl="1">
              <a:buFont typeface="Wingdings 2" charset="0"/>
              <a:buChar char=""/>
              <a:defRPr/>
            </a:pPr>
            <a:r>
              <a:rPr lang="en-US" sz="1800" dirty="0" smtClean="0"/>
              <a:t>RR</a:t>
            </a:r>
          </a:p>
          <a:p>
            <a:pPr marL="457200" indent="-457200">
              <a:buNone/>
            </a:pPr>
            <a:endParaRPr lang="en-US" dirty="0" smtClean="0"/>
          </a:p>
          <a:p>
            <a:pPr marL="457200" indent="-457200">
              <a:buAutoNum type="arabicPeriod"/>
            </a:pPr>
            <a:endParaRPr lang="en-US" dirty="0"/>
          </a:p>
        </p:txBody>
      </p:sp>
      <p:sp>
        <p:nvSpPr>
          <p:cNvPr id="4" name="Title 1"/>
          <p:cNvSpPr txBox="1">
            <a:spLocks/>
          </p:cNvSpPr>
          <p:nvPr/>
        </p:nvSpPr>
        <p:spPr>
          <a:xfrm>
            <a:off x="1371600" y="-76200"/>
            <a:ext cx="6172200" cy="979962"/>
          </a:xfrm>
          <a:prstGeom prst="rect">
            <a:avLst/>
          </a:prstGeom>
        </p:spPr>
        <p:txBody>
          <a:bodyPr vert="horz" anchor="b">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sng" strike="noStrike" kern="1200" cap="small" spc="0" normalizeH="0" baseline="0" noProof="0" dirty="0" smtClean="0">
                <a:ln>
                  <a:noFill/>
                </a:ln>
                <a:solidFill>
                  <a:schemeClr val="tx2"/>
                </a:solidFill>
                <a:effectLst/>
                <a:uLnTx/>
                <a:uFillTx/>
                <a:latin typeface="+mj-lt"/>
                <a:ea typeface="+mj-ea"/>
                <a:cs typeface="+mj-cs"/>
              </a:rPr>
              <a:t>VÁMONOS (1-2) 7th</a:t>
            </a:r>
            <a:endParaRPr kumimoji="0" lang="en-US" sz="5000" b="1" i="0" u="sng" strike="noStrike" kern="1200" cap="small"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 xmlns:p14="http://schemas.microsoft.com/office/powerpoint/2010/main" val="986713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6. PELOTA</a:t>
            </a:r>
          </a:p>
        </p:txBody>
      </p:sp>
      <p:pic>
        <p:nvPicPr>
          <p:cNvPr id="38914" name="Picture 2" descr="http://t2.gstatic.com/images?q=tbn:ANd9GcQZ4nVthG4LNaAqLSa7P865tZ709vuEC-JOoUIHh9eYNHImTUrKu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38400" y="1681163"/>
            <a:ext cx="5168900" cy="5100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83852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800">
                <a:solidFill>
                  <a:schemeClr val="accent1"/>
                </a:solidFill>
                <a:latin typeface="Century Schoolbook" panose="02040604050505020304" pitchFamily="18" charset="0"/>
              </a:rPr>
              <a:t>5. CAMPEÓNES</a:t>
            </a:r>
          </a:p>
        </p:txBody>
      </p:sp>
      <p:pic>
        <p:nvPicPr>
          <p:cNvPr id="39938" name="Picture 2" descr="http://www.google.com/url?source=imgres&amp;ct=img&amp;q=http://www.montana.edu/extensionecon/images/champion.jpg&amp;sa=X&amp;ei=6YBHUK7KHIOm8ATI_oGoCw&amp;ved=0CAQQ8wc&amp;usg=AFQjCNHMR2OTs56pR8ATrGpu-OlPF_TOdw"/>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76400" y="1581150"/>
            <a:ext cx="5276850" cy="527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295825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800">
                <a:solidFill>
                  <a:schemeClr val="accent1"/>
                </a:solidFill>
                <a:latin typeface="Century Schoolbook" panose="02040604050505020304" pitchFamily="18" charset="0"/>
              </a:rPr>
              <a:t>7. UÑA</a:t>
            </a:r>
          </a:p>
        </p:txBody>
      </p:sp>
      <p:sp>
        <p:nvSpPr>
          <p:cNvPr id="40962" name="AutoShape 2" descr="data:image/jpeg;base64,/9j/4AAQSkZJRgABAQAAAQABAAD/2wCEAAkGBg8PEBAODxQQDw8QEA4QFBASDxEPFRIPGBAWFBQQEhIXGyYfFxkjGRISHzAgIygpLCwsFh4yNTIqNSYrLCkBCQoKBQUFDQUFDSkYEhgpKSkpKSkpKSkpKSkpKSkpKSkpKSkpKSkpKSkpKSkpKSkpKSkpKSkpKSkpKSkpKSkpKf/AABEIAQAAwQMBIgACEQEDEQH/xAAcAAEAAwADAQEAAAAAAAAAAAAAAQYHAwUIBAL/xABIEAABAwICBwMHCQUFCQAAAAABAAIDBBEFIQYHEhMxQVEiYXEIFFJygZGhIzJioqOxsrPBFTM2QpIWQ4LC0SQ0U1RjZHN0k//EABQBAQAAAAAAAAAAAAAAAAAAAAD/xAAUEQEAAAAAAAAAAAAAAAAAAAAA/9oADAMBAAIRAxEAPwDcUREBERAREQEREBERAREQEREBERAREQEREBERAREQQiIglERAREQEREBERARFBdZBKLPtJ9duFULnRNc+rlabFsGyWtPR0pOz7rqjVflJz3O5pImt5bcz3H22ACDekWD0PlJy7Q39JGW8zFM5p9gcCFpWh+s/DsVsyB5jn/5eazHnqWWNnjwKC3IgRAREQEREBERAREQQiIglERAREQEREBERBBK89a2daslbI7DMPLvNtrdSPYDtVL72MbbZ7u+Vh87wsrzrz01dQ0YpIHFtRWbTdoZFlOMpHA8ibht+8r4NSmrJlNFHilU0OqZWh8LXD9zERk+3puBvfkD3lBXNCfJ/lna2fE3up2nMU7Lb0j/qONwzwAJ8Fq+Fas8IpQBFSQEi3bkZvnE9dp981ZwpQdLVaGYbKNmSkpXDvgjy8CBks70w1CQOBqMKc6lqGdtsJcTGXDMbDz2o3X4G5HhxWvKCEGZ6rNYs1Q9+E4mDHiNPtNBeNkzNbxDh6YGeXzhmOa01ZPrt0XexsWOUd46ujfGZHsyJiB7Lz1LSQPVcb5BaBolpCzEKKnrGWG9jBc30ZB2Xs9jgQg7hERAREQEREBERBCIiCUREBERAREQFBUqEHnjGoP21pX5u+7oIpWwkchBA0ue3wL9v+tehmi2QyHReftUTdrSStc89sDECPW34B+BVy0/10R0chocPYKytvuyRd0cchNgwBucj727I+/JBp7n2zOQ6rpq/TbDackTVdLG4cWmeMuHi0G6zfDNWeMYp8tjlZNHE7PzSJ1jY8WvDbMYOGQDj4K10WpjA4m7PmwlPpSSyuJ9zgEH3Ra0cFcdkVtNfveWj3kWXe0GM01QNqnmhnHWKVko+qSq1NqgwN4INHG244tfK0jw7SpukeoFrLz4RPJBO25EckjgD3Nmb2mHxuPDig1bG6Ns9NUQuF2yQysIt1YRzWR+TjjB2K2gcf3b2TsHS/wAnJ8WsVfwHW/ieFTvocWbJUMYSx7X238WWRa/g8WINncQRYr4dRmJBmNhgvs1EdUwd9mmUEjwjKD0wiIgIiICIiAiIghERBKIiAiIgIiICgqVXtO9Lo8Kopat9nPHYijvbeTEHZb4cSe4FB5rxnHJsPxXEpKYhj3S1sG3za17yHOb0d0PJbJqZ1btooG4hUt2qyoYHNDh+4idmAPpuBBJ9nW+M6E0JxTGads/b39S6aXKwcBeV4t0NrW7162aEABSiICgqUQZvro0BbiFG6qhaPO6VpeCBnLCM3xHqQLuHeCOaxvUy4DHKG5A7VQLk2veklAHib29q9VOFxY5jp3LyLpphT8LxWoiiLmGCo3sLhe7WEiSNwPdce4oPXgRVvV9pW3FKCGryEljHK0fyztyd4A5OHc4KyICIiAiIgIiIIREQSiIgIiICIiCFgGsGSfSLG2YVSuAhpNphkNy1rrjfzEc7WDQOdu9bNplj4w+hqqw8YonFo6ynsxj2uc1ZZ5OeGl5xCvf2nPdHCH8y43kl+JjQdHq9wNmH6UeZBxkEIqGNe4AFx3G1ew4cSvRKwON2zpse+Yj30a3sIJREQEREBYjrJw2P+0uH70XirYmQPB5h+8gPwe34LbljGut27xbA5uQkbn6tRGf1QddqWrZMNxWtwac2DjJsg5XmiORA+lGSfYFvCwjW9AcMxugxePISOjc+2W06MhjwfGMtBW6RvDgHDMEAg9xGSD9oiICIiAiIghERBKIiAiIgIigoMl8orGN3Q09IDnUT7ZH0I23/ABOb7laNUeD+a4PSNtZ0rDO7xkO0Pq7KyvXpM6rxmloWn5sVPEBxtJNKSTbwMfuXoGjpmxRsiYLNjYxjR0a1oaB7ggwPEjsaaNPWpp/rUo/1XoELz7rEeaXSulnNgHvw6Tp2coib/wCE+5eggUEouo0k0po8Ni39ZI2JmYaOLnn0WMGbistq9dGJ17izBaCR7Qbb57HTEG3MN7DDwObig2lFg76vTl3ymzI3nsiOlH1Vy0mt7G8Nc1uM0b3REgGTdbh2fouHybj3ZeKDc1hvlDS2q8KA4jeu+1j/ANFrmjelFLiUDamkeJIzkRwcx3Nj28WlY9r5G9xXC4B84sYPa+osPuQWnX9g++wps4HapZ45L2v8m+8bvi5h9iterzE/OcLoZuZp42n1mDYI97Vy6b4cKjDa2E57VNNb1gwuHxAVQ8n3EDJhJjP9xUzsHquDZPve5BpqIiAiIgIiIIREQSiIgIiICgqVBQeewzzzTI5XbHVZ+EMNvvYF6FC8/aoW+c6RVtSf5RWyD/FMGD4OXoFBg/lH4UWzUVa0fOjkgJ72v3jB9d60Cr1kQwYRTYiflZqmKNsUAyMtUW2LABmAHXuensX61u6LuxDC5mRi80BFRGPSLL7TPawut32WC6uK4zYphVPUvLoIKn5JjjZrJHEvaG95lDPHIINu0e1aCaT9pY0RW10gB3L84KYcRFHHwNr88vvN/jiDQGtAa0CwaBYAdAOS/QUoC45oWvaWvAc1wILXAOBHQg5FciIMb0/0efo/K3HMI+SYXtjqaXPdOa45O2RwaXZW5Egi2ar8GMM0h0iw6eFr2xQxwSSNcM2braleCeY2y1t+e0Fe9feLRw4S+B37yqlhYxuV7MkEj326AMA8XBfNqM0DfQ0zq2obs1FWG7DTxjpuLb9HOOduQDe9Bp0sQc1zTwcC0+BFv1WQeT08x/tSldluqiM7PQ9tjvwj3LYise1Ws3GkGOU98i+R4/8AuXD4PCDYkREBERAREQQiIglERAREQFxVMmyx7vRa4+4ErlXw44/Zpah3SCc+6NyDF/JwhL58RnPHYgbfvc97j+Fbssb8m2C1NWydZ4m+6K/+ZbIggrANaeqqopKg4phjXuiMm+fHGO3Tyh23vGAZllxfL5p7uG1aS482gp31cjHyRRFhk3di5kRcA6SxPaDb3IGdlyYLj9LXRCallZPGbZsdcg9HN4tPcUGcaGa+qOaNseJHzWoaLOkDHOiefSFrlh7uC0Ki0uw6cAxVVLIDb5tRFf2i9x7V02kWqnCa9zpJYAyV3GWEmFxPUhuRPeQqhP5OFCSSypqWt6FsT7e2wQaPW6YYdALy1VKzxqIr+xoNyqhi+uqjvuMNZNidU7JjIo3tZtci5xF7X6BfJhvk9YVGQZn1NRbkXtjB9jBf4q+YFovRUDSyjgigB4lre071nnN3tKClaO6vqmsqW4tjpbLUAAw0TReGmF7gEXIJHG3XMknhpQRSgFY5o4d1pjiDOUsDz9nC/wDRy2NYyX7GmrR/xIHDx/2Nzv8AIg2ZERAREQEREEIiIJREQEREBdZpQ61FWHpS1J+xcuzXVaV/7hW/+pVfkuQZ75OcNsNqH+lWO+EMYWrrNfJ/jtg4PpVNQfwj9FpSD8yRhwLXAOaQQQQCCOYIPFUXE9UFE6XzqhfNhlTx3lK/Yae50Zyte2QtwV8RBnr6LSmkFopqDEmgZb+N1PIeXFpAJ7yVH9ucdjOzNg0j7DN8FYx4Pqt2T960OyiyDOpdYuMHKPBKsn6c7WD8BuopanSqsNjHQ4VEf53XqZQD0btEE+OzxWjog6nR/R8UjTtSy1M8ljJUTO2nvPIAcGNHJrQB4m5XbIiAsWxns6aUh6xM+NLKFtKxbSLLTKh744fyZgg2gKVDVKAiIgIiIIREQSiIgIiIC6vSkXoawf8Aa1P5Ll2i6jS6YMoK1x/lpKo/YuQVTURHbBYD6UtS77Uj9FoSpOpmPZwSi72yu98zyrsgIiICIiAii6XQSiIgLFdJv4xoPUp/y5VtJWLaT/xjQepT/lyoNpClQFKAiIgIiIIREQSiIgIiICrGs2o3eEYi7rSys9rhs/qrOqDrxqt3gtSOG8fBH75QSPqoOz1Vw7GDYeOtOHf1OLv1VrXRaCwbGGUDelJT/GMH9V3qAiKk6Ya0qWhd5rTtdX4g4lraWDtkOt/eFt9nwFz3c0FqxXF4KSJ09TIyGFguXvNh4Dqe4ZlZpU6zsSxSQwaP0xMQOy6uqG7LGnq0HIc+Nz3LhwzVtiGLzCu0gkIjB2o8PjdYNHR9smi1uF3HmQtHmlgw6nYyKJ+7aAyOCmhL3E2ya1jRlw4mw6lBRW6r8WqBt1uMVQkvfZpg6NjeoHabcexcs9Nj2DuZJFJJjlESBLC9gFTG3IbUZB7Xx8M7jlxXWLi7LmDBqtzBzkkANvVjDvvXw4fr1jbIyLEqOpw8vIG8e1xaO8tc1rrd4BQabRVQljZIA9ge0O2ZGFj23HzXNOYI6LnXFTVLJWNljc2SN7Q5r2kOa5pFw4EcQuVAWK6U/wAY4f8A+OD8Ey2pYppblphhx6spvulCDamqVDVKAiIgIiIIREQSiIgIiICyzyh6gDC4o75yVcVh1tG8lamqjrF0F/a8VOwPEbqeoZN2gS1zOD2G3A7PDw9qCx4TBu4IY/QiiZ7mAL61DRZSggrPWalqSGpfWUdTXUMji51oJYw0Em5bZzCS2/8AKSQtDRBV5cUrcPF6tprqYDOpp4rTRj0pqYX2h9KP+nmu2wbSGkrWCWlmjnZ1Y4Eg9HN4tPcQF2KoWlGqKlqpDVUkkmG1hNzNT3DXu43fGCOfMEe1BfV8VXisDJY6dzgZpr7EQ7Ti0fOeW8mDmTly4kBZlTat9JC7dyYw5sPDaYZXvt6pAt/UrzopoRT4cHuYZJ6iUDe1UzzJLJblc/NbfOwQWBjABYAADkAAAv0iICxTTtwZpZhTibXFIPfJI39Vtax/T3QivqdIaCrhjLqceal0oPZi3Uhc/b6ZcOt0GvhSoClAREQEREEIiIJREQEREBERAREQEREBERAREQEREBRZSiAiIgIiICIiCEREEoiICIiAiIgIiICIiAiIgIiICIiAiIgIiICIiAiIghERBKIiAiIgIiICIiAiIgIiICIiAiIgIiICIiAiIgIiIIREQf/Z"/>
          <p:cNvSpPr>
            <a:spLocks noChangeAspect="1" noChangeArrowheads="1"/>
          </p:cNvSpPr>
          <p:nvPr/>
        </p:nvSpPr>
        <p:spPr bwMode="auto">
          <a:xfrm>
            <a:off x="63500" y="-1177925"/>
            <a:ext cx="1838325"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0963" name="AutoShape 4" descr="data:image/jpeg;base64,/9j/4AAQSkZJRgABAQAAAQABAAD/2wCEAAkGBg8PEBAODxQQDw8QEA4QFBASDxEPFRIPGBAWFBQQEhIXGyYfFxkjGRISHzAgIygpLCwsFh4yNTIqNSYrLCkBCQoKBQUFDQUFDSkYEhgpKSkpKSkpKSkpKSkpKSkpKSkpKSkpKSkpKSkpKSkpKSkpKSkpKSkpKSkpKSkpKSkpKf/AABEIAQAAwQMBIgACEQEDEQH/xAAcAAEAAwADAQEAAAAAAAAAAAAAAQYHAwUIBAL/xABIEAABAwICBwMHCQUFCQAAAAABAAIDBBEFIQYHEhMxQVEiYXEIFFJygZGhIzJioqOxsrPBFTM2QpIWQ4LC0SQ0U1RjZHN0k//EABQBAQAAAAAAAAAAAAAAAAAAAAD/xAAUEQEAAAAAAAAAAAAAAAAAAAAA/9oADAMBAAIRAxEAPwDcUREBERAREQEREBERAREQEREBERAREQEREBERAREQQiIglERAREQEREBERARFBdZBKLPtJ9duFULnRNc+rlabFsGyWtPR0pOz7rqjVflJz3O5pImt5bcz3H22ACDekWD0PlJy7Q39JGW8zFM5p9gcCFpWh+s/DsVsyB5jn/5eazHnqWWNnjwKC3IgRAREQEREBERAREQQiIglERAREQEREBERBBK89a2daslbI7DMPLvNtrdSPYDtVL72MbbZ7u+Vh87wsrzrz01dQ0YpIHFtRWbTdoZFlOMpHA8ibht+8r4NSmrJlNFHilU0OqZWh8LXD9zERk+3puBvfkD3lBXNCfJ/lna2fE3up2nMU7Lb0j/qONwzwAJ8Fq+Fas8IpQBFSQEi3bkZvnE9dp981ZwpQdLVaGYbKNmSkpXDvgjy8CBks70w1CQOBqMKc6lqGdtsJcTGXDMbDz2o3X4G5HhxWvKCEGZ6rNYs1Q9+E4mDHiNPtNBeNkzNbxDh6YGeXzhmOa01ZPrt0XexsWOUd46ujfGZHsyJiB7Lz1LSQPVcb5BaBolpCzEKKnrGWG9jBc30ZB2Xs9jgQg7hERAREQEREBERBCIiCUREBERAREQFBUqEHnjGoP21pX5u+7oIpWwkchBA0ue3wL9v+tehmi2QyHReftUTdrSStc89sDECPW34B+BVy0/10R0chocPYKytvuyRd0cchNgwBucj727I+/JBp7n2zOQ6rpq/TbDackTVdLG4cWmeMuHi0G6zfDNWeMYp8tjlZNHE7PzSJ1jY8WvDbMYOGQDj4K10WpjA4m7PmwlPpSSyuJ9zgEH3Ra0cFcdkVtNfveWj3kWXe0GM01QNqnmhnHWKVko+qSq1NqgwN4INHG244tfK0jw7SpukeoFrLz4RPJBO25EckjgD3Nmb2mHxuPDig1bG6Ns9NUQuF2yQysIt1YRzWR+TjjB2K2gcf3b2TsHS/wAnJ8WsVfwHW/ieFTvocWbJUMYSx7X238WWRa/g8WINncQRYr4dRmJBmNhgvs1EdUwd9mmUEjwjKD0wiIgIiICIiAiIghERBKIiAiIgIiICgqVXtO9Lo8Kopat9nPHYijvbeTEHZb4cSe4FB5rxnHJsPxXEpKYhj3S1sG3za17yHOb0d0PJbJqZ1btooG4hUt2qyoYHNDh+4idmAPpuBBJ9nW+M6E0JxTGads/b39S6aXKwcBeV4t0NrW7162aEABSiICgqUQZvro0BbiFG6qhaPO6VpeCBnLCM3xHqQLuHeCOaxvUy4DHKG5A7VQLk2veklAHib29q9VOFxY5jp3LyLpphT8LxWoiiLmGCo3sLhe7WEiSNwPdce4oPXgRVvV9pW3FKCGryEljHK0fyztyd4A5OHc4KyICIiAiIgIiIIREQSiIgIiICIiCFgGsGSfSLG2YVSuAhpNphkNy1rrjfzEc7WDQOdu9bNplj4w+hqqw8YonFo6ynsxj2uc1ZZ5OeGl5xCvf2nPdHCH8y43kl+JjQdHq9wNmH6UeZBxkEIqGNe4AFx3G1ew4cSvRKwON2zpse+Yj30a3sIJREQEREBYjrJw2P+0uH70XirYmQPB5h+8gPwe34LbljGut27xbA5uQkbn6tRGf1QddqWrZMNxWtwac2DjJsg5XmiORA+lGSfYFvCwjW9AcMxugxePISOjc+2W06MhjwfGMtBW6RvDgHDMEAg9xGSD9oiICIiAiIghERBKIiAiIgIigoMl8orGN3Q09IDnUT7ZH0I23/ABOb7laNUeD+a4PSNtZ0rDO7xkO0Pq7KyvXpM6rxmloWn5sVPEBxtJNKSTbwMfuXoGjpmxRsiYLNjYxjR0a1oaB7ggwPEjsaaNPWpp/rUo/1XoELz7rEeaXSulnNgHvw6Tp2coib/wCE+5eggUEouo0k0po8Ni39ZI2JmYaOLnn0WMGbistq9dGJ17izBaCR7Qbb57HTEG3MN7DDwObig2lFg76vTl3ymzI3nsiOlH1Vy0mt7G8Nc1uM0b3REgGTdbh2fouHybj3ZeKDc1hvlDS2q8KA4jeu+1j/ANFrmjelFLiUDamkeJIzkRwcx3Nj28WlY9r5G9xXC4B84sYPa+osPuQWnX9g++wps4HapZ45L2v8m+8bvi5h9iterzE/OcLoZuZp42n1mDYI97Vy6b4cKjDa2E57VNNb1gwuHxAVQ8n3EDJhJjP9xUzsHquDZPve5BpqIiAiIgIiIIREQSiIgIiICgqVBQeewzzzTI5XbHVZ+EMNvvYF6FC8/aoW+c6RVtSf5RWyD/FMGD4OXoFBg/lH4UWzUVa0fOjkgJ72v3jB9d60Cr1kQwYRTYiflZqmKNsUAyMtUW2LABmAHXuensX61u6LuxDC5mRi80BFRGPSLL7TPawut32WC6uK4zYphVPUvLoIKn5JjjZrJHEvaG95lDPHIINu0e1aCaT9pY0RW10gB3L84KYcRFHHwNr88vvN/jiDQGtAa0CwaBYAdAOS/QUoC45oWvaWvAc1wILXAOBHQg5FciIMb0/0efo/K3HMI+SYXtjqaXPdOa45O2RwaXZW5Egi2ar8GMM0h0iw6eFr2xQxwSSNcM2braleCeY2y1t+e0Fe9feLRw4S+B37yqlhYxuV7MkEj326AMA8XBfNqM0DfQ0zq2obs1FWG7DTxjpuLb9HOOduQDe9Bp0sQc1zTwcC0+BFv1WQeT08x/tSldluqiM7PQ9tjvwj3LYise1Ws3GkGOU98i+R4/8AuXD4PCDYkREBERAREQQiIglERAREQFxVMmyx7vRa4+4ErlXw44/Zpah3SCc+6NyDF/JwhL58RnPHYgbfvc97j+Fbssb8m2C1NWydZ4m+6K/+ZbIggrANaeqqopKg4phjXuiMm+fHGO3Tyh23vGAZllxfL5p7uG1aS482gp31cjHyRRFhk3di5kRcA6SxPaDb3IGdlyYLj9LXRCallZPGbZsdcg9HN4tPcUGcaGa+qOaNseJHzWoaLOkDHOiefSFrlh7uC0Ki0uw6cAxVVLIDb5tRFf2i9x7V02kWqnCa9zpJYAyV3GWEmFxPUhuRPeQqhP5OFCSSypqWt6FsT7e2wQaPW6YYdALy1VKzxqIr+xoNyqhi+uqjvuMNZNidU7JjIo3tZtci5xF7X6BfJhvk9YVGQZn1NRbkXtjB9jBf4q+YFovRUDSyjgigB4lre071nnN3tKClaO6vqmsqW4tjpbLUAAw0TReGmF7gEXIJHG3XMknhpQRSgFY5o4d1pjiDOUsDz9nC/wDRy2NYyX7GmrR/xIHDx/2Nzv8AIg2ZERAREQEREEIiIJREQEREBdZpQ61FWHpS1J+xcuzXVaV/7hW/+pVfkuQZ75OcNsNqH+lWO+EMYWrrNfJ/jtg4PpVNQfwj9FpSD8yRhwLXAOaQQQQCCOYIPFUXE9UFE6XzqhfNhlTx3lK/Yae50Zyte2QtwV8RBnr6LSmkFopqDEmgZb+N1PIeXFpAJ7yVH9ucdjOzNg0j7DN8FYx4Pqt2T960OyiyDOpdYuMHKPBKsn6c7WD8BuopanSqsNjHQ4VEf53XqZQD0btEE+OzxWjog6nR/R8UjTtSy1M8ljJUTO2nvPIAcGNHJrQB4m5XbIiAsWxns6aUh6xM+NLKFtKxbSLLTKh744fyZgg2gKVDVKAiIgIiIIREQSiIgIiIC6vSkXoawf8Aa1P5Ll2i6jS6YMoK1x/lpKo/YuQVTURHbBYD6UtS77Uj9FoSpOpmPZwSi72yu98zyrsgIiICIiAii6XQSiIgLFdJv4xoPUp/y5VtJWLaT/xjQepT/lyoNpClQFKAiIgIiIIREQSiIgIiICrGs2o3eEYi7rSys9rhs/qrOqDrxqt3gtSOG8fBH75QSPqoOz1Vw7GDYeOtOHf1OLv1VrXRaCwbGGUDelJT/GMH9V3qAiKk6Ya0qWhd5rTtdX4g4lraWDtkOt/eFt9nwFz3c0FqxXF4KSJ09TIyGFguXvNh4Dqe4ZlZpU6zsSxSQwaP0xMQOy6uqG7LGnq0HIc+Nz3LhwzVtiGLzCu0gkIjB2o8PjdYNHR9smi1uF3HmQtHmlgw6nYyKJ+7aAyOCmhL3E2ya1jRlw4mw6lBRW6r8WqBt1uMVQkvfZpg6NjeoHabcexcs9Nj2DuZJFJJjlESBLC9gFTG3IbUZB7Xx8M7jlxXWLi7LmDBqtzBzkkANvVjDvvXw4fr1jbIyLEqOpw8vIG8e1xaO8tc1rrd4BQabRVQljZIA9ge0O2ZGFj23HzXNOYI6LnXFTVLJWNljc2SN7Q5r2kOa5pFw4EcQuVAWK6U/wAY4f8A+OD8Ey2pYppblphhx6spvulCDamqVDVKAiIgIiIIREQSiIgIiICyzyh6gDC4o75yVcVh1tG8lamqjrF0F/a8VOwPEbqeoZN2gS1zOD2G3A7PDw9qCx4TBu4IY/QiiZ7mAL61DRZSggrPWalqSGpfWUdTXUMji51oJYw0Em5bZzCS2/8AKSQtDRBV5cUrcPF6tprqYDOpp4rTRj0pqYX2h9KP+nmu2wbSGkrWCWlmjnZ1Y4Eg9HN4tPcQF2KoWlGqKlqpDVUkkmG1hNzNT3DXu43fGCOfMEe1BfV8VXisDJY6dzgZpr7EQ7Ti0fOeW8mDmTly4kBZlTat9JC7dyYw5sPDaYZXvt6pAt/UrzopoRT4cHuYZJ6iUDe1UzzJLJblc/NbfOwQWBjABYAADkAAAv0iICxTTtwZpZhTibXFIPfJI39Vtax/T3QivqdIaCrhjLqceal0oPZi3Uhc/b6ZcOt0GvhSoClAREQEREEIiIJREQEREBERAREQEREBERAREQEREBRZSiAiIgIiICIiCEREEoiICIiAiIgIiICIiAiIgIiICIiAiIgIiICIiAiIghERBKIiAiIgIiICIiAiIgIiICIiAiIgIiICIiAiIgIiIIREQf/Z"/>
          <p:cNvSpPr>
            <a:spLocks noChangeAspect="1" noChangeArrowheads="1"/>
          </p:cNvSpPr>
          <p:nvPr/>
        </p:nvSpPr>
        <p:spPr bwMode="auto">
          <a:xfrm>
            <a:off x="215900" y="-1025525"/>
            <a:ext cx="1838325"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0964" name="AutoShape 6" descr="data:image/jpeg;base64,/9j/4AAQSkZJRgABAQAAAQABAAD/2wCEAAkGBg8PEBAODxQQDw8QEA4QFBASDxEPFRIPGBAWFBQQEhIXGyYfFxkjGRISHzAgIygpLCwsFh4yNTIqNSYrLCkBCQoKBQUFDQUFDSkYEhgpKSkpKSkpKSkpKSkpKSkpKSkpKSkpKSkpKSkpKSkpKSkpKSkpKSkpKSkpKSkpKSkpKf/AABEIAQAAwQMBIgACEQEDEQH/xAAcAAEAAwADAQEAAAAAAAAAAAAAAQYHAwUIBAL/xABIEAABAwICBwMHCQUFCQAAAAABAAIDBBEFIQYHEhMxQVEiYXEIFFJygZGhIzJioqOxsrPBFTM2QpIWQ4LC0SQ0U1RjZHN0k//EABQBAQAAAAAAAAAAAAAAAAAAAAD/xAAUEQEAAAAAAAAAAAAAAAAAAAAA/9oADAMBAAIRAxEAPwDcUREBERAREQEREBERAREQEREBERAREQEREBERAREQQiIglERAREQEREBERARFBdZBKLPtJ9duFULnRNc+rlabFsGyWtPR0pOz7rqjVflJz3O5pImt5bcz3H22ACDekWD0PlJy7Q39JGW8zFM5p9gcCFpWh+s/DsVsyB5jn/5eazHnqWWNnjwKC3IgRAREQEREBERAREQQiIglERAREQEREBERBBK89a2daslbI7DMPLvNtrdSPYDtVL72MbbZ7u+Vh87wsrzrz01dQ0YpIHFtRWbTdoZFlOMpHA8ibht+8r4NSmrJlNFHilU0OqZWh8LXD9zERk+3puBvfkD3lBXNCfJ/lna2fE3up2nMU7Lb0j/qONwzwAJ8Fq+Fas8IpQBFSQEi3bkZvnE9dp981ZwpQdLVaGYbKNmSkpXDvgjy8CBks70w1CQOBqMKc6lqGdtsJcTGXDMbDz2o3X4G5HhxWvKCEGZ6rNYs1Q9+E4mDHiNPtNBeNkzNbxDh6YGeXzhmOa01ZPrt0XexsWOUd46ujfGZHsyJiB7Lz1LSQPVcb5BaBolpCzEKKnrGWG9jBc30ZB2Xs9jgQg7hERAREQEREBERBCIiCUREBERAREQFBUqEHnjGoP21pX5u+7oIpWwkchBA0ue3wL9v+tehmi2QyHReftUTdrSStc89sDECPW34B+BVy0/10R0chocPYKytvuyRd0cchNgwBucj727I+/JBp7n2zOQ6rpq/TbDackTVdLG4cWmeMuHi0G6zfDNWeMYp8tjlZNHE7PzSJ1jY8WvDbMYOGQDj4K10WpjA4m7PmwlPpSSyuJ9zgEH3Ra0cFcdkVtNfveWj3kWXe0GM01QNqnmhnHWKVko+qSq1NqgwN4INHG244tfK0jw7SpukeoFrLz4RPJBO25EckjgD3Nmb2mHxuPDig1bG6Ns9NUQuF2yQysIt1YRzWR+TjjB2K2gcf3b2TsHS/wAnJ8WsVfwHW/ieFTvocWbJUMYSx7X238WWRa/g8WINncQRYr4dRmJBmNhgvs1EdUwd9mmUEjwjKD0wiIgIiICIiAiIghERBKIiAiIgIiICgqVXtO9Lo8Kopat9nPHYijvbeTEHZb4cSe4FB5rxnHJsPxXEpKYhj3S1sG3za17yHOb0d0PJbJqZ1btooG4hUt2qyoYHNDh+4idmAPpuBBJ9nW+M6E0JxTGads/b39S6aXKwcBeV4t0NrW7162aEABSiICgqUQZvro0BbiFG6qhaPO6VpeCBnLCM3xHqQLuHeCOaxvUy4DHKG5A7VQLk2veklAHib29q9VOFxY5jp3LyLpphT8LxWoiiLmGCo3sLhe7WEiSNwPdce4oPXgRVvV9pW3FKCGryEljHK0fyztyd4A5OHc4KyICIiAiIgIiIIREQSiIgIiICIiCFgGsGSfSLG2YVSuAhpNphkNy1rrjfzEc7WDQOdu9bNplj4w+hqqw8YonFo6ynsxj2uc1ZZ5OeGl5xCvf2nPdHCH8y43kl+JjQdHq9wNmH6UeZBxkEIqGNe4AFx3G1ew4cSvRKwON2zpse+Yj30a3sIJREQEREBYjrJw2P+0uH70XirYmQPB5h+8gPwe34LbljGut27xbA5uQkbn6tRGf1QddqWrZMNxWtwac2DjJsg5XmiORA+lGSfYFvCwjW9AcMxugxePISOjc+2W06MhjwfGMtBW6RvDgHDMEAg9xGSD9oiICIiAiIghERBKIiAiIgIigoMl8orGN3Q09IDnUT7ZH0I23/ABOb7laNUeD+a4PSNtZ0rDO7xkO0Pq7KyvXpM6rxmloWn5sVPEBxtJNKSTbwMfuXoGjpmxRsiYLNjYxjR0a1oaB7ggwPEjsaaNPWpp/rUo/1XoELz7rEeaXSulnNgHvw6Tp2coib/wCE+5eggUEouo0k0po8Ni39ZI2JmYaOLnn0WMGbistq9dGJ17izBaCR7Qbb57HTEG3MN7DDwObig2lFg76vTl3ymzI3nsiOlH1Vy0mt7G8Nc1uM0b3REgGTdbh2fouHybj3ZeKDc1hvlDS2q8KA4jeu+1j/ANFrmjelFLiUDamkeJIzkRwcx3Nj28WlY9r5G9xXC4B84sYPa+osPuQWnX9g++wps4HapZ45L2v8m+8bvi5h9iterzE/OcLoZuZp42n1mDYI97Vy6b4cKjDa2E57VNNb1gwuHxAVQ8n3EDJhJjP9xUzsHquDZPve5BpqIiAiIgIiIIREQSiIgIiICgqVBQeewzzzTI5XbHVZ+EMNvvYF6FC8/aoW+c6RVtSf5RWyD/FMGD4OXoFBg/lH4UWzUVa0fOjkgJ72v3jB9d60Cr1kQwYRTYiflZqmKNsUAyMtUW2LABmAHXuensX61u6LuxDC5mRi80BFRGPSLL7TPawut32WC6uK4zYphVPUvLoIKn5JjjZrJHEvaG95lDPHIINu0e1aCaT9pY0RW10gB3L84KYcRFHHwNr88vvN/jiDQGtAa0CwaBYAdAOS/QUoC45oWvaWvAc1wILXAOBHQg5FciIMb0/0efo/K3HMI+SYXtjqaXPdOa45O2RwaXZW5Egi2ar8GMM0h0iw6eFr2xQxwSSNcM2braleCeY2y1t+e0Fe9feLRw4S+B37yqlhYxuV7MkEj326AMA8XBfNqM0DfQ0zq2obs1FWG7DTxjpuLb9HOOduQDe9Bp0sQc1zTwcC0+BFv1WQeT08x/tSldluqiM7PQ9tjvwj3LYise1Ws3GkGOU98i+R4/8AuXD4PCDYkREBERAREQQiIglERAREQFxVMmyx7vRa4+4ErlXw44/Zpah3SCc+6NyDF/JwhL58RnPHYgbfvc97j+Fbssb8m2C1NWydZ4m+6K/+ZbIggrANaeqqopKg4phjXuiMm+fHGO3Tyh23vGAZllxfL5p7uG1aS482gp31cjHyRRFhk3di5kRcA6SxPaDb3IGdlyYLj9LXRCallZPGbZsdcg9HN4tPcUGcaGa+qOaNseJHzWoaLOkDHOiefSFrlh7uC0Ki0uw6cAxVVLIDb5tRFf2i9x7V02kWqnCa9zpJYAyV3GWEmFxPUhuRPeQqhP5OFCSSypqWt6FsT7e2wQaPW6YYdALy1VKzxqIr+xoNyqhi+uqjvuMNZNidU7JjIo3tZtci5xF7X6BfJhvk9YVGQZn1NRbkXtjB9jBf4q+YFovRUDSyjgigB4lre071nnN3tKClaO6vqmsqW4tjpbLUAAw0TReGmF7gEXIJHG3XMknhpQRSgFY5o4d1pjiDOUsDz9nC/wDRy2NYyX7GmrR/xIHDx/2Nzv8AIg2ZERAREQEREEIiIJREQEREBdZpQ61FWHpS1J+xcuzXVaV/7hW/+pVfkuQZ75OcNsNqH+lWO+EMYWrrNfJ/jtg4PpVNQfwj9FpSD8yRhwLXAOaQQQQCCOYIPFUXE9UFE6XzqhfNhlTx3lK/Yae50Zyte2QtwV8RBnr6LSmkFopqDEmgZb+N1PIeXFpAJ7yVH9ucdjOzNg0j7DN8FYx4Pqt2T960OyiyDOpdYuMHKPBKsn6c7WD8BuopanSqsNjHQ4VEf53XqZQD0btEE+OzxWjog6nR/R8UjTtSy1M8ljJUTO2nvPIAcGNHJrQB4m5XbIiAsWxns6aUh6xM+NLKFtKxbSLLTKh744fyZgg2gKVDVKAiIgIiIIREQSiIgIiIC6vSkXoawf8Aa1P5Ll2i6jS6YMoK1x/lpKo/YuQVTURHbBYD6UtS77Uj9FoSpOpmPZwSi72yu98zyrsgIiICIiAii6XQSiIgLFdJv4xoPUp/y5VtJWLaT/xjQepT/lyoNpClQFKAiIgIiIIREQSiIgIiICrGs2o3eEYi7rSys9rhs/qrOqDrxqt3gtSOG8fBH75QSPqoOz1Vw7GDYeOtOHf1OLv1VrXRaCwbGGUDelJT/GMH9V3qAiKk6Ya0qWhd5rTtdX4g4lraWDtkOt/eFt9nwFz3c0FqxXF4KSJ09TIyGFguXvNh4Dqe4ZlZpU6zsSxSQwaP0xMQOy6uqG7LGnq0HIc+Nz3LhwzVtiGLzCu0gkIjB2o8PjdYNHR9smi1uF3HmQtHmlgw6nYyKJ+7aAyOCmhL3E2ya1jRlw4mw6lBRW6r8WqBt1uMVQkvfZpg6NjeoHabcexcs9Nj2DuZJFJJjlESBLC9gFTG3IbUZB7Xx8M7jlxXWLi7LmDBqtzBzkkANvVjDvvXw4fr1jbIyLEqOpw8vIG8e1xaO8tc1rrd4BQabRVQljZIA9ge0O2ZGFj23HzXNOYI6LnXFTVLJWNljc2SN7Q5r2kOa5pFw4EcQuVAWK6U/wAY4f8A+OD8Ey2pYppblphhx6spvulCDamqVDVKAiIgIiIIREQSiIgIiICyzyh6gDC4o75yVcVh1tG8lamqjrF0F/a8VOwPEbqeoZN2gS1zOD2G3A7PDw9qCx4TBu4IY/QiiZ7mAL61DRZSggrPWalqSGpfWUdTXUMji51oJYw0Em5bZzCS2/8AKSQtDRBV5cUrcPF6tprqYDOpp4rTRj0pqYX2h9KP+nmu2wbSGkrWCWlmjnZ1Y4Eg9HN4tPcQF2KoWlGqKlqpDVUkkmG1hNzNT3DXu43fGCOfMEe1BfV8VXisDJY6dzgZpr7EQ7Ti0fOeW8mDmTly4kBZlTat9JC7dyYw5sPDaYZXvt6pAt/UrzopoRT4cHuYZJ6iUDe1UzzJLJblc/NbfOwQWBjABYAADkAAAv0iICxTTtwZpZhTibXFIPfJI39Vtax/T3QivqdIaCrhjLqceal0oPZi3Uhc/b6ZcOt0GvhSoClAREQEREEIiIJREQEREBERAREQEREBERAREQEREBRZSiAiIgIiICIiCEREEoiICIiAiIgIiICIiAiIgIiICIiAiIgIiICIiAiIghERBKIiAiIgIiICIiAiIgIiICIiAiIgIiICIiAiIgIiIIREQf/Z"/>
          <p:cNvSpPr>
            <a:spLocks noChangeAspect="1" noChangeArrowheads="1"/>
          </p:cNvSpPr>
          <p:nvPr/>
        </p:nvSpPr>
        <p:spPr bwMode="auto">
          <a:xfrm>
            <a:off x="368300" y="-873125"/>
            <a:ext cx="1838325"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40965" name="Picture 8" descr="http://www.google.com/url?source=imgres&amp;ct=img&amp;q=http://etc.usf.edu/clipart/54100/54144/54144_nail_md.gif&amp;sa=X&amp;ei=PYVHUKrYFor89gSMjIG4Dw&amp;ved=0CAQQ8wc4Eg&amp;usg=AFQjCNEmg2gdFnXNrvKv15eZQ0vfji04j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38400" y="1550988"/>
            <a:ext cx="4191000" cy="5230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1735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8. CHARRO</a:t>
            </a:r>
          </a:p>
        </p:txBody>
      </p:sp>
      <p:sp>
        <p:nvSpPr>
          <p:cNvPr id="41986" name="AutoShape 4" descr="data:image/jpeg;base64,/9j/4AAQSkZJRgABAQAAAQABAAD/2wCEAAkGBhQSERUUERQWFRUWFhoZFhcYFhYZGBUZExcWFRgVFRwYHCggGBkjGhcYIC8gIykpLSwsGB8xNTAqNSYrLCoBCQoKBQUFDQUFDSkYEhgpKSkpKSkpKSkpKSkpKSkpKSkpKSkpKSkpKSkpKSkpKSkpKSkpKSkpKSkpKSkpKSkpKf/AABEIAPwAyAMBIgACEQEDEQH/xAAcAAEAAgMBAQEAAAAAAAAAAAAABwgEBQYDAgH/xABJEAACAQMCBAQDBQUFAwoHAAABAgMABBESIQUGBzETQVFhInGBCBQykaEjQlJysTNigpLBorLCFSU0U1Rjk8PS8BYXNUNzs9H/xAAUAQEAAAAAAAAAAAAAAAAAAAAA/8QAFBEBAAAAAAAAAAAAAAAAAAAAAP/aAAwDAQACEQMRAD8AnGlKUClKUCsa54nFG6JJIivIcRqzAM5AJwoO52HlWTXMc8cjx8QjUg+FcwnVbzr+KNwQwz6rkDI+o3oOnpXOcoc1feVaGcCK8g+G4h9D5SR/xRPsQR64+fR0ClKUClKUClKUClfma/aBSlKBSlKBSlKBSlKBSlKBSlKBSlKBSlKDkOeeQ/vhSe2lNtewj9lOuRkf9XLjcod/XGTsQSDyadQONWXwX/DWuQNvGgzhh/EfDV13+SfIVLdKCLU66r2PDb3V6BAf/f5V9f8AzcvJP+jcFu39C+pF+v7Mj9alClBFr8xcyTf2XD7eBT5ySKWH5yj/AHaxm4BzPN+K9t4QfJdIx8ikJP61LdKCHx0o4xJ/bcZkHsrzkflqWjdBZn/teLTv/gb/AIpjUwUoIfX7PC+fELj/ACj/ANVeydCHT+z4pdJ8s/6SCpapQRUOl3FYd7fjczY7CVXI/WRx+lfYi5mtv3rS9HocI39I9/qalKlBFM/V2+tf/qHCJkUd5I2JQfXSV/2623A+uPDLghWka3Y+Uy6R/nUsoHuSKkCuN5t6UWF+CWiEMp7TRAI2fVwPhf6jPuKDr4ZldQyEMpGQQQQQexBGxFfdQl0ea4suK3XDPGE8EaMxKklUdSm65/CfjKso/eHc4zU20ClKUClKUClKUClKUClK4jqd1Lj4XDpXD3Ug/ZR+Sjt4smOyA9h3YjA8yA2fOPP9pw1AbhyXYfBEg1SP5bDOw9yQPrtXHLz7xy6+Ky4UscZ7G4YgkevxNH+gNazoXw6O9e44jdt492JQoL4JjBUMHUdlJyVGBsEIGN6migiWSbmltwlqnsDF/qxrx8bmofuW7fW3/wDUKmClBEq8f5nj/FY20g9imf8AZnH9K+h1S4tD/wBJ4LK3qYvEx+iOP1qWKUEUw/aEtlOLm0uoW9NKNj/MVP6Vu7LrdwqTvcGM+jxSj9QpH6128sCuMOoYHyIBH5GtFf8AT7h039pZW5PqIlVvzQA0H3ac+cPl/Be2x9vGjB/IkGtvBfxvukiN/Kyn+hrhr3oXwqT8MLx/ySyf0csK1E/2crE/gnuV+bRN/wCWDQStmviW4VRlmCj3IH9aiUfZzt/+2XGPklZVv9nawG8k1zJ83jA/SPP60HYcW6kcOtgTLeQ5H7qMJG/yx5NcVe9Qr7i2YOCW7xxn4XvJRpCjsfD7hT7jU3oAd66rhHSXhduQUtEZh5ylpfriQlQfkK62OMKAFAAGwAGAB6Cg5bp/0+i4XCVUmSaTBmlIwXI7ADyUZO3uSa6ulKBSlKBSlKBSlKBSlKDT83cxpYWc1y4yI12X+J2IVF+rEDPkMmqhca4zLdzyTzsXkkbLH+gHooGAB5ACrT9SuS5OKW0dvHKsSiZXkYgsdKq4woGMnLA7kdqhDq50zi4ULZoJHdZQyvr051x6TqXSBsQ3byx3OaCTegfKJtbFriTZ7vSwHpEmrw/q2pm+RWpQrlumPHI7rhdq0ZHwRLE4/heFQjA+nYEezCupoFKVgcc45DaQPPcOEjQZJPn6Ko82J2A86DPpUTcL+0XZyS6JYZYUJwJCVcD3dV3A+WqpVguFdVdGDKwDKykEMCMggjuCKD0pSlApSlApSlApSlApSlApSlApSlApSlApSlAqA/tKXpM9pF5LHI/1kZV/8v8AWp8rgOsfIn/KFnriXNxBl4wO7qfxxfMgAj3UDzNBCnSPnd7C+RScwTsscq+Q1HSsg9CpP1GR6YtVVHQSD6EVaXpp1Sg4jEkcjCO7VcPGTjxCBu8X8QPcr3G/lgkO1v7YyROiu0ZZWUOuNSFgQGXO2R3+lVB5ytbqG7kgvZJJJI2I1O7PqB3DqWJ2YYP1q41V2+0bZqL+GQEZeDSwBGQY3YgkdxlXH5UES1Of2fOeCdXD5m7Avb59BvJEP98D+f2qELe3Z3VEBZmIVQO5LHAA9yTVo+m3TaDhSKXKveSLh3JG22THCD+6Mbnu2MnbAAd5SlKBSo+6hdYLfh2YocT3XbwwfhjP/ekdj/cG/rp706T8cknFwLm8+83OpXkjQExWwcELFG4Ghj8O4UkZHnuSEg0pSgUpSgUpSgUpSgUpSgUpSgUpSgUpSghXq90c8TXe2C/Hu00IH4/NpIh/F5lfPuN9jBCOQQQcEHII7gjsRV4aqp1l5fW04rMIwFSULMoHYeJnUB6DWr7e9BjWvVrikcRiW8kK4xlgjuB7Oylh881yk87OxZ2LMxyzMSSSe5JO5NedKD0gkZWVkJDAgqVJBBB2II3BzXeWXTnjcEkd4ltJ4iMsikvG0mRuNSa9e/YqR6g1x/L14sV3byyfgjmjdv5UdWP6CroxyBgCpBBGQRuCDuCPag5bi/UGO0sIry6guEEmlXjEfxxOQchw5XADAgE98jHeo+5t+0JC9q6WCTpO/wAIeRUURg/iddLsS+O3oTnywZlvbVJY2jlVXjZSHVgCpB7hgfKqec48Nit764igYNEkrCMhtXw5yBnzxnGfag07MScncmpN6UdW04ZG1vcQlomfX4kYHiKSApDA4DrsPMEb9/KMaUFrrTrJwqQZF2q+zpKpH5rg/TNaPmL7QVjAdNsr3R8yv7NB/icZJ+S496rbSgsrwL7QHD5yFmElsx83AZN/7yZI+ZUCpMjkDAMpBBAIIOQQdwQR3FU75d5Ku74MbSLxdJwwEkSkEjI2dwce+MbGrP8ATbgtxacNgguyDKgYEA6tKl2Kpnz0qQNtvIdqDp6UpQKUpQKUpQKUpQKUpQKUpQKrd9olv+dE9rWP/wDZMasjVaftBqRxYZ87eMj5ZkH9QaCMqUpQKkrprzJxm4P3KwulAjiLqJVRgqoVXSrMjEbsAB2HtXGct8qXN/I0dpF4jouthqRcLkLnLsB3I271N3RLprdWEs1xeIIy0fhompWbBZXZm0EgfhUAZz37eYcnxK1vVmP/AMStfm1OweB0MIYnYyBAVx9A3sajfmC1hjuZUtpPFhDnwnPdkO6k7DfBwdhuDsKufLEGUqwBBGCCMgg7EEHuKqR1O4JHacVuYYRpjVlZV8lEsaSaR7DUQPlQctSlKD3srGSZxHCjSOxwqopZj8gNzXaXPRTiaWxuGiXYEtF4i+KqgZ1Efh7eQbPtU5dKuU4LLh8MiKviTRJLLKcaj4ih9OfJFBwB22z3JrVc68yz8RR7Hg6GXxPguLrtBEh2ZFk7OxGx05wMgZJ2CMeknSo8RJuJ2KW8b6cLs8rLglVP7qjIy3ffA8yLLxxhQAOwGB3Pbbz71qOUOW0sLOG2Q6hGu7YxrZiWdseWWJ28hgVuaBSlKBSlKBSlKBSlKBSlKBSlKBUS/aA5MM9st7EMvbjEg82iY5z/AIGOfkzHyqWqxeK2YlgljIyJI3Qj1DqVx+tBSalfpFflBL32brgC9uEP4mt8j5JIuf8AeFWFqmfKnMslhdR3MOCyHdT2dWGGRvYg/TY+VWH5c66cPuiqSM9vI2BiUDRqPkJFyAPdtNBItVh69waeMOf4oomP0XT/AMNWezVUesXHEuuLTtGQyJpiVh2PhLhiPUa9W9BxVKUoLC9IeWmvbGObiE0lxEv7OC2Zj4CpCdAMiDAkOVIAbIAHnnaW4YVRQqgKoGAAAAAPIAdhUT/Zy4prsZ4Sc+FNkeyzKDj/ADIx+tS3QKUpQKUpQKUpQKUpQKUpQKUpQKUpQKx76/jhjaSZ1jjXdndgqjy3J27188T4klvDJNKdMcaF3PoFGTj1PtVd+qPV+PidstvDDJGBKHZnZdwisqrhfds9/wB0d6Dm+pnDLWO9Z7GeOaCbMgCMD4TE/FGQOwzuPYgeRrkqUoFKUoOtfqpxE2i2guCIlXTkACQp2CF/xYA22wcbb1yVKUClKUEwfZv4ppvLmAn+1hDj3MLYwPpIfyqwdU85B5i+48Qt7g/hV8Sf/jcFH+eFYn5gVcFHBAIIIIyCOxB8xQfVKUoFKUoFKUoFKUoFKUoFKVo+ceb4eG2zTzn2RB+KRz2Rf6k+QBNBuLi4VFLuwVVGWZiAoA8yTsBUacz9frK3JS2DXTjzU6Iv85GT/hUj3qE+deol1xOQmd9MQPwQqSI09Mj99v7x39MDauXoO8536xXfEozCVSGAkFkTJL4OQHZjuAQDgADauDpSgUpSgUpSgUpSgUpSgVZroTzUbrh3gyHMlqRHnzMZGYifkAy/JBVZanD7M8RzfN5YhH1/bH/386Cc6UpQKUpQKUpQKUpQKUpQKql1a50biF++k/sISY4R5EA4aT5uRn5BR5VaDjV+IbaaVjgRxO5PpoUt/pVKjQflKUoFKUoFKUoFKUoFKUoFKUoFT39mu4TwbtMjWJEYjz0lWAPyyD+dQJW05c5knsbhZ7Z9Dr9VdT3Rx+8p9PkRggGgufSo85H60Wd8FSZhbXB20Ofgc/8Adudt/wCFsH0z3qQ6BSlKBSlKBSlKBUHdWus0sU72fD2CeGdM0wALFx3jjzsoXsW75yBjGTMnG77wbaaUd44nf/w0Lf6VSyWUsxZiSScknuSdyT9aCXOXuS+Kca4e80vEJdLMRFFIzlJvD7s2Gwo1jA+E7qaie+sXhkeKVSjxsVdT3VlOCPzq13SWVW4PZlOwjwf5ldg/+0DUXfaF5NKTJfxL8EoCTYH4ZFGEY/zLhfmnvQQ3SlKBSlKBSle1pDrkRc41MFz6aiBmg8a2nCeV7q6/6PbzS+6RsVHzbGB9TVsOGch2FuqrFaQDSMBjEjOceZdgWJ9ya3wXFBVy06GcVcZMCx/zyx5/JSTXG8Y4RLazyQTrpkjbSw7798gjuCCCD6GrrVw/OnSGz4lKZpDJFMVALxkYbSMKXVgQcDA2wcAb0EGdKuTbXiVw8FzNJG4XVGqaB4gH4xqYHDAYOMbjJ8q3/U3on9xh+82bvLCv9qj4Lxg7eICoAZM99sjvuM4x7/pHxThlyk9mv3jwmDJJF+LY9njJ1bjIIGoEHGasPaHx7ZfHi0GWIeJE+Dp1r8UbeR7kGgplwxkE0ZmGqMSKZFyRlAw1DI3GRntVgeL/AGd7KUaraaWEntkiVPyOG/2qhfn7lVuHX0tuc6AdURP70b7ofcj8J91NWD6Mc3i94ciMczWwEUg8yoH7N/qoxn1VqCH+ZehfELUFolW6QecWdYHvG25PsuqsTk7qzfcNYRsxmhU4aCUn4cbEIx+KMj03HtVqa4nqF0tt+JxlsCK5A+CYDvjssuPxr79x5ehDdcoc42/ErcTW7ezofxxt/Cw/oexreVVTkvj0/A+KFbgMihvCuU75Qn8Y9dOQ6kdx22arUxyBgCpBBGQRuCDuCPag+qUpQKUpQeF7aLLG8bfhdWVvk4Kn9DVMOM8Ke2uJYJRh4nZG9ypxkex7j2NXWqHeufTVrhfv9quZUXE6AbyIo2kXHdlGxHmuP4dw4zo/1VXhxNvdZNs7agwBJhY4BOBuUOBkDcEZAOTVgobu1voGCNFcQuMMAVdSD5MB2+R3FUvr0hmZTlSVPqCQfzFBNXO/2eyNUvDGyO/3eQ7j2ic9/k+P5jUM39hJBI0cyNHIpwysCrA+4NWm6P3sUnC4fDmeZhnxi7MXWU7sh1E4AyAPUYPnXz1W5Di4hZyMFAuIUZoXA+I6QW8JvVW3HsSD65CqdZ/BOBzXkywW6a5X1aVyBnQpc7k4GynvWBUyfZv4IGuLm5Yf2SLGn80pLMR7hUx/joIgurV43ZJFKOpIZWBDKRsQQexrK4DbeJdQIO7zRr/mdR/rU1/aF5MUxJxCJcOpEc+P3lbaNz7q2Fz6MvpUS9PUB4pYg/8Aaov0kU0Fw6UFKBSlKBSlKCOOtfIn36z8aFc3FuCygDeSPu8fudtQ9wQPxVBvTfnNuGXyTbmJvgmUecbEZIH8SnDD5Y8zVuarV1l6avZ3D3VumbWVtR0jaB2O6sB2Qtup7b6fIZCyME6uquhDKwDKRuCGGQQfMEV6VGXQHmI3HDjC5y9s+gevhuNSZ+R1qPZRUm0ES9e+RRcW/wB+hX9rAP2uP34fU+6Hf+Ut6CvboPzwLm0+5yt+2thhMnd4eykfyfh+WipC5h43b2sDS3jqkOysWUsDr206VBLZ9Mds1WbnG0XhPEYp+GTnw5I1uLdhvpWQuug5/EvwsMHyODvmgtXSou6ZdSDNZXl5xGRUC3Cg6VfSgaOJFRFGpt28hndjUoKc0H7SlKBSlKCMub+hNpeTiaFzbMzAyqigo4z8RUZHhufUZHt3rjeP8k2vA7kyXMDXnD7iMxjIUywy5VgA3w4OlWwylSRkeW8/1AvXjnedbh7DQn3cxIx1LlmZjqEit3XSRgY9GznOKDcdOOVUS7+9cFvNdoSq3MMytkBlEgVWAwzrq8wNJyCTk1L0/wCFvkf6VEv2cJALK4BIBNxsM98RITj12qXSKCjxqxP2cAv/ACfPj8X3k59ceFFj/X9aivqJ0yuOHTjbxIJZCsLruSScrGw7h8fQ4288eXIPP0/B7h/gLRsQs8LZU5XOCMjKOMnuPMgjsQFn+ZeCrd2k9u/aWNlz/CSPhb6Ng/Sqg2c8lleIxXEtvMCVPk8L5Kn6rirTcq9TrC/AEMwWQ/8A2ZMJJn0AJw/+EmtD1B6KwcRka4hkME7D4jp1RyEDALLsVbAAyD9CaDuuB8biu4I54GDRyLkHzHqrejA7EeRFZ9VrtV4ty1KSya7dj8WCWgk7DORvE/YAkA9tiNqmXknqhZ8SAWNvDnxvBIQH276D2kHy39QKDr6VFlrzI3C7y6gkVpVuOJQeGS5AjTiCuxcZByFaNhpGMkHcVJ1tdJIgeNldGGVZSGVh6gjYig9aV8yyBVLHOACTgEnbfYDc1h8E4zFdwR3EDao5F1KfP0II8iCCCPUGg+uMX5gt5pgpcxRO4Qd28NS2ke5xj61HXCuojz8vT3txGkzoZEeMjCPqkCqpAH4Qkqj1OO+Tmt7zzcPHfcKbUfDa5eN1ydLGaFkTUOxx8WM+pqPuWLDHLvGIP+quJx/4Swn/AIKDneg3Mwt+JGFzpS6XQPQSKdUff1+JR7uKsNzFxVra1nnVPEMUbSaM6dWgFiM4ONgfKqYRylWDKSGUggg4IIOQQfI5qxkPVE3HL090qq9xEgimQ9g0hWLxceakNrx22YeVBpOoXMD8YseFRRJ4b307No1atHgs0OScDK/GW7dhWb1k5Fthb2AjBSUSwWcRzsY21YD7eW5z7nvWZ0h5WElvw6+ZwRDbTxJHj8Lvcy5kBz/ASuMVuurahre2IIzFf2rkZ3GXKjPpnVQRTacPNrBfWGSQOK2kQJ7spaUqSPcRA1ZKqzcQ4k0vMbwj8D8VhLD+9bSNEp/J3/OrLo4IyCCPUbig+qUpQKUpQKr7105w4feJGluTLcRSEeKqkJ4eGDoGONfx6SMZGx333sCy5GKhzqj0gQcPiawVi1nGQUO7SxljI52G8gYs23cFh6CgjXpJzOlnxKFp2KwnWhOfhQzALrI7AZVMn0HtVkeNc429qkMsjr4E0vh+MGUxxnS5BYjOxZCuewPfFVq5d6S8RvI/Eig0RkZVpWEev+QHcj3xj3qSrDlSe55ZayEebq3uGXwiVBV1n1kEk4H7OQsN9wQRnIyGB1v5jlaSSIMDFbzWciYAyHeK6YkMO4Kgd/QYxvnuurHLlvc8MuJ2iRpY4TJHJpGtQuHxqG5GnOx2rkOeuQ2HAlm0OLkRWRuF7kfdYnhzgDOoLKdW52T2rV9Q+YL+C0s5opGNpecPjilQgMmtoiHGD+BmVsgjBOk+lBHMHJd01k98EX7shwX1pnIdI8Bc6s5ceXkfbO85O6vX1gQDIbiEd4pWJwP7jnLJ+o9jX3w3muNOXbmzZ/2sl2hVPPRiNy38uYiPmwr34BzLNHwy8NsisuYI7hWUE+FJbPb69twolVTn1K+9B0nG+t0E97ZSpFIIUSWO6SRUIeO58IMoAJ1hfDDb4zgDFeHVnplDaxLxHhzaYiyFkVvhXxMaJYW7hSSNvLUCNthD9SfwLjc13y7e2e7tamKRPM+AZNTAeoQqW+R9qDnD1FuJcfeyZypt9DnSHT7rIzq2QMu2mSRcsf38nJAruuUeu8Vra29u1scrIwkYMAiRPIz5QbklQ2NJx+HvvUNYrZ8N5ZubiGWeCF5IoAPFZQDpzny7nYZOAcDc4FBci7udETuqlyqMwVd2fSCQq+pPYfOoQ5k4lxHhiRycNQx21/iYQ+F4jWs8iBpIVBXYHuBp8jgDG+4vOsj8OEMVzas6PbQSRSK+kuHgj1hgwIJEmvcHtjbzOXwP7QNpO+h4LiNj+HSol1e2E+LP0NBwU/UO9mFlHfxSCS14hHLJM8fhgKdJRHGkBTh28h8On51ubziRtbXmNCPha60x+ha7ZwwHuEwaxuOdN+J8Wubq6VPusMzh0jndkZ/DQRxlo1DaW0j97GNRqP1v7+4tLhMvLbrKs07EAhZNPhqzOdwSABjO+BQc5Wfw3jcsCTJG3wTx+HKp3DDOQfmrAEH/AEJB2HLfJc95IVA8KNVEks0uUiijIyJGY+RG4x3+WSNbxmxSGd44pROinCyqrKHGAcgNuO//APCRvQdV026lzcNuEDu72pOJIskhQxyZI1OwYHfbvuPPNdn1C414N9PkF4uIfcJbaVSNGm2ZdW/n3Pb+IHzqK7blK8kg8eO1meHf9osblfhOCcgdgQRnttWzsuYWlsks3SSWWGdZLPSAdOo/tYm/eKnAYBR3BoOsfgpi5uCN+9eeMPcSAzjH1OPpUncocWi4bYXYuCUis7yaPIBJ0SSLJHgDc5E6/nWNf8GN5fcK4mkMsThjHcRvG4eMaJWUuCAQFfUurGDrWup5s5Lhv7d4HJjEkkbyNHgM5jKj4sjc6FC5PbC98YoPXlnnO04grGzmEmjGoYZWXPbKuAcHB37bUrB4H04s7KdJrNWhKxtG6qxZZlbSR4mvJyGUEEEH1yK/aDqKUpQKUpQK8LyxSVdMihl1K2D21RsHU/MMoP0r3pQfhFavinB4fubwfdlliWIhbcBQG0LlI1zspyAAdsHBra0oIO5q6U2qWLPb2F4l1I6pDF4iyaGY51OY3dViAByzH07ZzXjB9ne6SLCX6q0gAmQLIEKghsZDftACM4KjcDtU70oI94f0SsIbyOdYw0aRFTDJl1MmVAmOsnJ06sqds4IxXYcP5btoHaSC3iidhpZo41TUM5wdIGd62VKDTQcPkS4xFBbR2+DrYA+LIxHYKqhVAPcktn0FZnC+DQ2ylLeJIlZi5VFCgs3dsDz2H5Cs2lBi8Q4VDOumeKOVR2WRFcD6MCK8IuAQxxvHBGtvrUrqhRI2XII1KVXYjuPetjSgjew6Y30X3n/neZxPE0Y8RGcqXx8fxS7MBkArjv7Ypf8ARqN+Ex2EU3hskgleXRkSyaWVi65G2+2+wVe+KkilBpOWeByQWaW108U+hBGCsWhTGoCqrKWIJAGPIe1ZHGOWbW7ULcwRSgdtaAlf5T3X6GtnSgx7Dh8cEaxQoEjQaVVdgoHkKR2EauXWNA7fiYKoY/MgZNZFKBSlKBSlKD//2Q=="/>
          <p:cNvSpPr>
            <a:spLocks noChangeAspect="1" noChangeArrowheads="1"/>
          </p:cNvSpPr>
          <p:nvPr/>
        </p:nvSpPr>
        <p:spPr bwMode="auto">
          <a:xfrm>
            <a:off x="63500" y="-1163638"/>
            <a:ext cx="1905000" cy="2400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41987" name="Picture 6" descr="http://www.google.com/url?source=imgres&amp;ct=img&amp;q=http://www.baptistmissioncenter.com/clientimages/29373/rodeo_clipart%255B1%255D.jpg&amp;sa=X&amp;ei=j4VHUPu0FYSk9ASMiYGQCA&amp;ved=0CAQQ8wc&amp;usg=AFQjCNEoByErJtJlB7SFE1NgdzbJScKdgQ"/>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19300" y="1409700"/>
            <a:ext cx="5448300" cy="544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50662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835025"/>
            <a:ext cx="7543800" cy="2054225"/>
          </a:xfrm>
        </p:spPr>
        <p:txBody>
          <a:bodyPr/>
          <a:lstStyle/>
          <a:p>
            <a:pPr eaLnBrk="1" hangingPunct="1">
              <a:defRPr/>
            </a:pPr>
            <a:r>
              <a:rPr lang="en-US" sz="4000" u="sng" dirty="0" smtClean="0">
                <a:ea typeface="ＭＳ Ｐゴシック" charset="0"/>
                <a:cs typeface="ＭＳ Ｐゴシック" charset="0"/>
              </a:rPr>
              <a:t>IP: WHITEBOARD COMPETITION</a:t>
            </a:r>
            <a:endParaRPr lang="en-US" sz="4000" u="sng" dirty="0">
              <a:ea typeface="ＭＳ Ｐゴシック" charset="0"/>
              <a:cs typeface="ＭＳ Ｐゴシック" charset="0"/>
            </a:endParaRPr>
          </a:p>
        </p:txBody>
      </p:sp>
      <p:sp>
        <p:nvSpPr>
          <p:cNvPr id="43010" name="Text Placeholder 2"/>
          <p:cNvSpPr>
            <a:spLocks noGrp="1"/>
          </p:cNvSpPr>
          <p:nvPr>
            <p:ph type="body" idx="1"/>
          </p:nvPr>
        </p:nvSpPr>
        <p:spPr>
          <a:xfrm>
            <a:off x="1752600" y="1274763"/>
            <a:ext cx="6172200" cy="4287837"/>
          </a:xfrm>
        </p:spPr>
        <p:txBody>
          <a:bodyPr/>
          <a:lstStyle/>
          <a:p>
            <a:pPr eaLnBrk="1" hangingPunct="1"/>
            <a:r>
              <a:rPr lang="en-US" sz="2400" smtClean="0">
                <a:ea typeface="MS PGothic" panose="020B0600070205080204" pitchFamily="34" charset="-128"/>
              </a:rPr>
              <a:t>We will be having a COMPETITION to see which side of the room can spell a word correctly in Spanish the fastest. </a:t>
            </a:r>
          </a:p>
          <a:p>
            <a:pPr eaLnBrk="1" hangingPunct="1"/>
            <a:endParaRPr lang="en-US" sz="2400" smtClean="0">
              <a:ea typeface="MS PGothic" panose="020B0600070205080204" pitchFamily="34" charset="-128"/>
            </a:endParaRPr>
          </a:p>
          <a:p>
            <a:pPr eaLnBrk="1" hangingPunct="1"/>
            <a:r>
              <a:rPr lang="en-US" sz="2400" smtClean="0">
                <a:ea typeface="MS PGothic" panose="020B0600070205080204" pitchFamily="34" charset="-128"/>
              </a:rPr>
              <a:t>There are 10 questions, and I will SPELL the word in Spanish. You must WRITE it on your whiteboard ASAP. I will nod if yours is correct, or shake my head if it is not. The first side of the room with 100% correct wins a point!</a:t>
            </a:r>
          </a:p>
        </p:txBody>
      </p:sp>
    </p:spTree>
    <p:extLst>
      <p:ext uri="{BB962C8B-B14F-4D97-AF65-F5344CB8AC3E}">
        <p14:creationId xmlns="" xmlns:p14="http://schemas.microsoft.com/office/powerpoint/2010/main" val="1151743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800">
                <a:solidFill>
                  <a:schemeClr val="accent1"/>
                </a:solidFill>
                <a:latin typeface="Century Schoolbook" panose="02040604050505020304" pitchFamily="18" charset="0"/>
              </a:rPr>
              <a:t>LEÓN</a:t>
            </a:r>
          </a:p>
        </p:txBody>
      </p:sp>
      <p:sp>
        <p:nvSpPr>
          <p:cNvPr id="44034"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4035"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1.</a:t>
            </a:r>
            <a:endParaRPr lang="en-US" sz="4000" b="1" dirty="0">
              <a:latin typeface="+mj-lt"/>
              <a:ea typeface="ＭＳ Ｐゴシック" charset="0"/>
              <a:cs typeface="ＭＳ Ｐゴシック" charset="0"/>
            </a:endParaRPr>
          </a:p>
        </p:txBody>
      </p:sp>
      <p:sp>
        <p:nvSpPr>
          <p:cNvPr id="44037"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4038"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44039" name="Picture 6" descr="http://www.google.com/url?source=imgres&amp;ct=img&amp;q=http://www.school-clipart.com/school_clipart_images/young_lion_cartoon_0515-1001-2713-4823_SMU.jpg&amp;sa=X&amp;ei=4YZHUOKUMIWc9gSijoDYCA&amp;ved=0CAQQ8wc&amp;usg=AFQjCNFISKBaFtx1VwtNrFalSZ5nkuKmgQ"/>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0" y="1477963"/>
            <a:ext cx="5227638" cy="522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38871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PATO</a:t>
            </a:r>
          </a:p>
        </p:txBody>
      </p:sp>
      <p:sp>
        <p:nvSpPr>
          <p:cNvPr id="45058"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5059"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2.</a:t>
            </a:r>
            <a:endParaRPr lang="en-US" sz="4000" b="1" dirty="0">
              <a:latin typeface="+mj-lt"/>
              <a:ea typeface="ＭＳ Ｐゴシック" charset="0"/>
              <a:cs typeface="ＭＳ Ｐゴシック" charset="0"/>
            </a:endParaRPr>
          </a:p>
        </p:txBody>
      </p:sp>
      <p:sp>
        <p:nvSpPr>
          <p:cNvPr id="45061"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5062"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45063" name="Picture 2" descr="http://www.google.com/url?source=imgres&amp;ct=img&amp;q=http://bestclipartblog.com/clipart-pics/duck-clipart-1.jpg&amp;sa=X&amp;ei=IodHUML4Do-y9gTTkIGYAg&amp;ved=0CAQQ8wc&amp;usg=AFQjCNHh8pI7Q9DqXnUb8zWFcFjj8eCUC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49500" y="1690688"/>
            <a:ext cx="4043363" cy="491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5541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VACA</a:t>
            </a:r>
          </a:p>
        </p:txBody>
      </p:sp>
      <p:sp>
        <p:nvSpPr>
          <p:cNvPr id="46082"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6083"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3.</a:t>
            </a:r>
            <a:endParaRPr lang="en-US" sz="4000" b="1" dirty="0">
              <a:latin typeface="+mj-lt"/>
              <a:ea typeface="ＭＳ Ｐゴシック" charset="0"/>
              <a:cs typeface="ＭＳ Ｐゴシック" charset="0"/>
            </a:endParaRPr>
          </a:p>
        </p:txBody>
      </p:sp>
      <p:sp>
        <p:nvSpPr>
          <p:cNvPr id="46085"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6086"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46087" name="Picture 2" descr="http://www.google.com/url?source=imgres&amp;ct=img&amp;q=http://bestclipartblog.com/clipart-pics/cow-clipart-1.png&amp;sa=X&amp;ei=V4dHUJfQKI3g8wTK9oF4&amp;ved=0CAQQ8wc&amp;usg=AFQjCNGVoSPRfYhNnscE3nfEkQ4yPzH4g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7175" y="1981200"/>
            <a:ext cx="5715000" cy="406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13133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ROJO</a:t>
            </a:r>
          </a:p>
        </p:txBody>
      </p:sp>
      <p:sp>
        <p:nvSpPr>
          <p:cNvPr id="47106"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7107"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4.</a:t>
            </a:r>
            <a:endParaRPr lang="en-US" sz="4000" b="1" dirty="0">
              <a:latin typeface="+mj-lt"/>
              <a:ea typeface="ＭＳ Ｐゴシック" charset="0"/>
              <a:cs typeface="ＭＳ Ｐゴシック" charset="0"/>
            </a:endParaRPr>
          </a:p>
        </p:txBody>
      </p:sp>
      <p:sp>
        <p:nvSpPr>
          <p:cNvPr id="47109"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7110"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7111"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47112" name="Picture 4" descr="http://www.google.com/url?source=imgres&amp;ct=img&amp;q=http://www.clker.com/cliparts/A/m/X/f/m/l/traffic-semaphore-red-light-hi.png&amp;sa=X&amp;ei=u4dHUMLGOJSO9ATlvoFQ&amp;ved=0CAQQ8wc&amp;usg=AFQjCNGpWgB_K9CMaZx2kl-rgiuWoxHEI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95600" y="1735138"/>
            <a:ext cx="3048000" cy="5122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25092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UNO</a:t>
            </a:r>
          </a:p>
        </p:txBody>
      </p:sp>
      <p:sp>
        <p:nvSpPr>
          <p:cNvPr id="48130"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8131"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5.</a:t>
            </a:r>
            <a:endParaRPr lang="en-US" sz="4000" b="1" dirty="0">
              <a:latin typeface="+mj-lt"/>
              <a:ea typeface="ＭＳ Ｐゴシック" charset="0"/>
              <a:cs typeface="ＭＳ Ｐゴシック" charset="0"/>
            </a:endParaRPr>
          </a:p>
        </p:txBody>
      </p:sp>
      <p:sp>
        <p:nvSpPr>
          <p:cNvPr id="48133"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8134"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8135"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10" name="TextBox 9"/>
          <p:cNvSpPr txBox="1"/>
          <p:nvPr/>
        </p:nvSpPr>
        <p:spPr>
          <a:xfrm>
            <a:off x="3505200" y="1828800"/>
            <a:ext cx="1676400" cy="4708525"/>
          </a:xfrm>
          <a:prstGeom prst="rect">
            <a:avLst/>
          </a:prstGeom>
          <a:noFill/>
        </p:spPr>
        <p:txBody>
          <a:bodyPr>
            <a:spAutoFit/>
          </a:bodyPr>
          <a:lstStyle/>
          <a:p>
            <a:pPr>
              <a:defRPr/>
            </a:pPr>
            <a:r>
              <a:rPr lang="en-US" sz="30000" b="1" dirty="0">
                <a:latin typeface="+mj-lt"/>
                <a:ea typeface="ＭＳ Ｐゴシック" charset="0"/>
                <a:cs typeface="ＭＳ Ｐゴシック" charset="0"/>
              </a:rPr>
              <a:t>1</a:t>
            </a:r>
          </a:p>
        </p:txBody>
      </p:sp>
    </p:spTree>
    <p:extLst>
      <p:ext uri="{BB962C8B-B14F-4D97-AF65-F5344CB8AC3E}">
        <p14:creationId xmlns="" xmlns:p14="http://schemas.microsoft.com/office/powerpoint/2010/main" val="1503947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03762"/>
            <a:ext cx="7924800" cy="5570190"/>
          </a:xfrm>
        </p:spPr>
        <p:txBody>
          <a:bodyPr/>
          <a:lstStyle/>
          <a:p>
            <a:pPr marL="457200" indent="-457200">
              <a:buNone/>
            </a:pPr>
            <a:endParaRPr lang="en-US" dirty="0" smtClean="0"/>
          </a:p>
          <a:p>
            <a:pPr marL="457200" indent="-457200">
              <a:buAutoNum type="arabicPeriod"/>
            </a:pPr>
            <a:r>
              <a:rPr lang="en-US" i="1" dirty="0" smtClean="0"/>
              <a:t>Escribe la </a:t>
            </a:r>
            <a:r>
              <a:rPr lang="en-US" i="1" dirty="0" err="1" smtClean="0"/>
              <a:t>fecha</a:t>
            </a:r>
            <a:r>
              <a:rPr lang="en-US" i="1" dirty="0" smtClean="0"/>
              <a:t> </a:t>
            </a:r>
            <a:r>
              <a:rPr lang="en-US" i="1" dirty="0" err="1" smtClean="0"/>
              <a:t>y</a:t>
            </a:r>
            <a:r>
              <a:rPr lang="en-US" i="1" dirty="0" smtClean="0"/>
              <a:t> el </a:t>
            </a:r>
            <a:r>
              <a:rPr lang="en-US" i="1" dirty="0" err="1" smtClean="0"/>
              <a:t>objetivo</a:t>
            </a:r>
            <a:r>
              <a:rPr lang="en-US" i="1" dirty="0" smtClean="0"/>
              <a:t>.</a:t>
            </a:r>
          </a:p>
          <a:p>
            <a:pPr marL="457200" indent="-457200">
              <a:buNone/>
            </a:pPr>
            <a:endParaRPr lang="en-US" i="1" dirty="0" smtClean="0"/>
          </a:p>
          <a:p>
            <a:pPr marL="457200" indent="-457200">
              <a:buAutoNum type="arabicPeriod"/>
            </a:pPr>
            <a:r>
              <a:rPr lang="en-US" dirty="0" smtClean="0"/>
              <a:t>On a scale from 0-10, how much material do you think you remember from 7</a:t>
            </a:r>
            <a:r>
              <a:rPr lang="en-US" baseline="30000" dirty="0" smtClean="0"/>
              <a:t>th</a:t>
            </a:r>
            <a:r>
              <a:rPr lang="en-US" dirty="0" smtClean="0"/>
              <a:t> grade Spanish? Why?</a:t>
            </a:r>
          </a:p>
          <a:p>
            <a:pPr marL="457200" indent="-457200">
              <a:buNone/>
            </a:pPr>
            <a:endParaRPr lang="en-US" dirty="0" smtClean="0"/>
          </a:p>
          <a:p>
            <a:pPr marL="457200" indent="-457200">
              <a:buAutoNum type="arabicPeriod"/>
            </a:pPr>
            <a:r>
              <a:rPr lang="en-US" dirty="0" smtClean="0"/>
              <a:t>Do you think it’s necessary to remember last year’s Spanish “stuff” in order to be successful this year? Why or why not?  </a:t>
            </a:r>
          </a:p>
          <a:p>
            <a:pPr marL="457200" indent="-457200">
              <a:buAutoNum type="arabicPeriod"/>
            </a:pPr>
            <a:endParaRPr lang="en-US" dirty="0"/>
          </a:p>
        </p:txBody>
      </p:sp>
      <p:sp>
        <p:nvSpPr>
          <p:cNvPr id="4" name="Title 1"/>
          <p:cNvSpPr txBox="1">
            <a:spLocks/>
          </p:cNvSpPr>
          <p:nvPr/>
        </p:nvSpPr>
        <p:spPr>
          <a:xfrm>
            <a:off x="1371600" y="-76200"/>
            <a:ext cx="6172200" cy="979962"/>
          </a:xfrm>
          <a:prstGeom prst="rect">
            <a:avLst/>
          </a:prstGeom>
        </p:spPr>
        <p:txBody>
          <a:bodyPr vert="horz" anchor="b">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sng" strike="noStrike" kern="1200" cap="small" spc="0" normalizeH="0" baseline="0" noProof="0" dirty="0" smtClean="0">
                <a:ln>
                  <a:noFill/>
                </a:ln>
                <a:solidFill>
                  <a:schemeClr val="tx2"/>
                </a:solidFill>
                <a:effectLst/>
                <a:uLnTx/>
                <a:uFillTx/>
                <a:latin typeface="+mj-lt"/>
                <a:ea typeface="+mj-ea"/>
                <a:cs typeface="+mj-cs"/>
              </a:rPr>
              <a:t>VÁMONOS (1-2) 8th</a:t>
            </a:r>
            <a:endParaRPr kumimoji="0" lang="en-US" sz="5000" b="1" i="0" u="sng" strike="noStrike" kern="1200" cap="small"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 xmlns:p14="http://schemas.microsoft.com/office/powerpoint/2010/main" val="67257077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800">
                <a:solidFill>
                  <a:schemeClr val="accent1"/>
                </a:solidFill>
                <a:latin typeface="Century Schoolbook" panose="02040604050505020304" pitchFamily="18" charset="0"/>
              </a:rPr>
              <a:t>ESPAÑA</a:t>
            </a:r>
          </a:p>
        </p:txBody>
      </p:sp>
      <p:sp>
        <p:nvSpPr>
          <p:cNvPr id="49154"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9155"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6.</a:t>
            </a:r>
            <a:endParaRPr lang="en-US" sz="4000" b="1" dirty="0">
              <a:latin typeface="+mj-lt"/>
              <a:ea typeface="ＭＳ Ｐゴシック" charset="0"/>
              <a:cs typeface="ＭＳ Ｐゴシック" charset="0"/>
            </a:endParaRPr>
          </a:p>
        </p:txBody>
      </p:sp>
      <p:sp>
        <p:nvSpPr>
          <p:cNvPr id="49157"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9158"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9159"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9160" name="AutoShape 2" descr="data:image/jpeg;base64,/9j/4AAQSkZJRgABAQAAAQABAAD/2wCEAAkGBggGEQkIBwgQFBIUGRMaGRYVFhoWGxIWFxUhGxscFRojJzIfIxokJRwWKzsgIzMqLTgsHB4xNTAqOSYsLCwBCQoKDgwOGA8PGTUkHiQ0KzU1NDUvNTMpLDUvLTApMTI0LSoqNTIyNDI0NDY0NS80LCkyMDQuNSkwKiwqKSwpLP/AABEIALcBEwMBIgACEQEDEQH/xAAcAAEAAgMBAQEAAAAAAAAAAAAABAYBBQcDCAL/xABGEAABAgQBBQwGCQMEAwEAAAABAAIDBAURIQYSMVOSExQVFhdBUVRVodHSByIzYbKzIzQ1cnSBgoORMkJxQ1JzwWKx4UT/xAAbAQEAAQUBAAAAAAAAAAAAAAAAAwEEBQYHAv/EADYRAAECAgcFBgcAAgMAAAAAAAEAAgMEERQhUVKR0QUSFTGhFjJBU3GxEyIzNGFygcHwBkKC/9oADAMBAAIRAxEAPwChyMjKuhS7nS7CS1v9o6F7bwlOrQ9kJT/ZS33GfCpC11znbxtXZYECF8JnyDkPAXKPvCU6tD2Qm8JTq0PZCkIvO+69T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VSq4EGNGZCFgM3AYAeqOZFmue3j/AKfhCws3CPyN9AuXTzQJmKAP+zvcqy0/2Ut9xnwqQo9P9lLfcZ8KkLCP7xXUZf6TPQeyIiLyp0RERERERERERERERERERERERERERERERERERERERERERERERERERERERERERFU657eP+n4QsLNc9vH/AE/CFhZ2F3G+gXKZ/wC6i/s73KstP9lLfcZ8KkLqeTGRVCmZKlRo0gC50GCSc5+JMME862fEPJ7s5u2/zLSYu24DXuG6eZu1W2wv+RSzYbWlrrALtVxlF2biHk92c3bf5k4h5PdnN23+ZR8cgYT01UnaSWwuyGq4yi7NxDye7Obtv8ycQ8nuzm7b/MnHIGE9NU7SS2F2Q1XGUXZuIeT3Zzdt/mTiHk92c3bf5k45AwnpqnaSWwuyGq4yi7NxDye7Obtv8ycQ8nuzm7b/ADJxyBhPTVO0kthdkNVxlF2biHk92c3bf5k4h5PdnN23+ZOOQMJ6ap2klsLshquMouzcQ8nuzm7b/MnEPJ7s5u2/zJxyBhPTVO0kthdkNVxlF2biHk92c3bf5k4h5PdnN23+ZOOQMJ6ap2klsLshquMouzcQ8nuzm7b/ADJxDye7Obtv8yccgYT01TtJLYXZDVcZRdm4h5PdnN23+ZOIeT3Zzdt/mTjkDCemqdpJbC7IarjKLs3EPJ7s5u2/zJxDye7Obtv8yccgYT01TtJLYXZDVcZRdm4h5PdnN23+ZOIeT3Zzdt/mTjkDCemqdpJbC7IarjKLs3EPJ7s5u2/zJxDye7Obtv8AMnHIGE9NU7SS2F2Q1XGUXZuIeT3Zzdt/mTiHk92c3bf5k45AwnpqnaSWwuyGq4yi7NxDye7Obtv8ycQ8nuzm7b/MnHIGE9NU7SS2F2Q1XGUXZuIeT3Zzdt/mTiHk92c3bf5k45AwnpqnaSWwuyGq4yi7NxDye7Obtv8AMnEPJ7s5u2/zJxyBhPTVO0kthdkNV821z28f9PwhYVl9ItKk6fUqjLSsENY3crC5NrwWk6TfSSi3OWjtfBY8eIB6LRZqZbEjxHgWEk5ld3yR+oUb8PL/ACgtstTkj9Qo34eX+UFtlySY+q/1PuqDkiIihVURERERFGqNSlKUwzE9Haxvv5za9mjSTgcB0L01pcQ1opKopKw94hhz3XsMcAT/AABiqtN5fQIDWuh0ubJec2GXMDGRHG9rOvowv04jDFfupHK7cJmNHkpZkPMeXWed0aLG5GNgQMefG+Cy8HYk5EtLKB+VGYjQt/IzrJ9oiw2uA94t/HT+X+OYqQqdk3Er05Cix6HKwDCL3e2fiC0ZhDc2w0tabWAxOK9hlzvF8SQrFOjtmWaWQ257S0i4cHXtb3E/4upp3YcxCiOMJtLKTRfQqMigi3mrWi19Gr0hX2OjU+PnZps4EFrmG17OacQVsFg3w3Q3FrxQRepQaUREXhVREREREREREREREREREREREREREREREREREREXz76UvtWqfs/IYsLPpS+1ap+z8hiwurSH2sL9W+wVi7vFdtyR+oUb8PL/ACgtstTkj9Qo34eX+UFtly+Y+q/1Pur0ckREUKqiIiIiqOW9UiUiNSJrejorGGM4sF7EgMAzsCLWc7SOlW5eMzKwpoARG4jQcLtPS336FdyUzVo7YtFNGlCCikbwpF165dVcta5leZeVgQYLCyIyIwtHs3M0OLiTYC+nCyxAm8r8oIzpSJNRyRml7XEsYGnH1m4AtI5ucLeTmTc02NNuhRiwG2cQYcGG6GRg0jnb6pvcYG+DtKisprXmdmG7qx97jNfFe51hYNhuDgLWP99jo5lt79qRIrSQ7mOuY/31WyV3Z7KRChgFwo7pNB/JNF/Onw5rVTMSvZJxGwKTORdye47mYY9WMb3uG4gu9YC4GNk4zZTZOzAqM7EJixWNBEVrTdjXGwIFi0/we5TolK3bfE+6BHziRZjM9roYBac6HbPbp/3O/jSpE1Sm1BsCOxsVrbtcGua2MDFcQHGM0WcHPsAQb4lembRitAJNI8T+f4bMvSxGTezh8ODEYPlFtLedlAtFNOopssUjJquQsoKlwk2VEJzpfMeBoiRREziQefC2Bx0+8m+rW0+lNhthiPBhtDc0hjBZrXDEutoLr8/NYW6Tslqm0putxviULXovw/iOMIUNpsFyIiLHLwiIiIiIiIiIiIiIiIiIiIiIiIiIiIiIiIiIiIvn30pfatU/Z+QxYWfSl9q1T9n5DFhdWkPtYX6t9grF3eK7bkj9Qo34eX+UFtlqckfqFG/Dy/ygtsuXzH1X+p91ejkiIihVUUeozDpSFHjs0tBOi+j3XF/8XCkKNUgDBmgR/Y/4SvbO8KVQrWRqzMwmucGm/NeERcnAC+fzmygekKtz1EhSkSnx8xznkE2BuMwnnCtdYkJGBCD2y8NpD4OOaB/qtVE9KkRj4EhmPB+kOg3/ANMrZY+zWyk7CguodTbys8dFd7KAjTLA4UilaOQmcpspHQ3vmGgBsTNfFhtDHAj1mg5tiSAT+k9CrdWp03LPO+mOZfOsQ3NDwDpaCNH+F0zJCTgx5KmvdFjkDdzbAtBILCLWvb+oj3k9ICrPpEa2G+msbEim0LRE0gA2uf8AyNjf8ldS0wawYbWgC0cridFtklMQ646BDYGi0WCjlTd/FY4/o+yPkIkKVmatMNilpeG7o24a1ucSbMwwBONtBtoXs2q5OSUwyVl55zxCbcPGa8tJBziz1Dn2bpIJNr2BsV+vSC2SbFlBLMmeEHBjoL4Rzg0tJAaQXWAd62gc18cQadQqXNTNQiQK3HMvHcyIRnsAz3OYWgcwAIJxHRhit1iyUGK35mjILXmQTNQPiRorrATQTTbeBbZ+V0unVCXqQgTNPmoj4TxGAL2htyxzRcYA2xOlRnVaYzozLH1XOGEIu0HDHPxwI/lSKbMwYkvQ4kMNY0wHYCwAI3MEDm0gqfTZWTm4k0+JBhuP0eNgeYrS5rZkONtN0vDAaN0HlZksNEO5vUCwEhRKVORJ1sSJEGAcQDm5twAL3FziDnD8lNXhKQ2wg9kNoAD4uAwt9I5e61OZZ8OM9lxIysXoGkIiIoF6REREREREREREREREREREREREREREREREXz76UvtWqfs/IYsLPpS+1ap+z8hiwurSH2sL9W+wVi7vFdtyR+oUb8PL/KC2y1OSP1Cjfh5f5QW2XL5j6r/U+6vRyRERQqqKmekarzFLFPDXvEFxfuoac0va3Nu3O0i4ztBCua0eV9Vp9Nl4rai0OEQOa1maHZxt0HCwwxV5Iu3Zhh3d63kryRcWx2kM3vx/P8c1oqpkZN06XjVGs1KEwYNd6r45zYkZv9Ti4Yi9rgXtz6CKxljk0afuVVZOQojIz3EbmzMaM5pd6ouRm/n0KzVyvV/LqC+VkKTuUq90O8SJ/d9IM31tFr5uDQf8qVVcnYMtIS8jOWeYMOO4EXb64huIIsea/Ot12nNNgRoYY40HmKOfO21ZyDNx5csMw8bxda0UGgWXcjT+V65PVqiUWVlZVtUhEgXILgCC85xH5En+Fp6xTYeX02+JJzBEvAaGF7cd0cbuIYegX09IUSQoVOivpLHyoIfKve7E+s8A46VK9HUyJBkSSjYOed0bzbox2BzekgghW2zpWE6MXw7Ylpt5Gnws9DRy55Ws+2qtiTUBzt/+WUkgnof5atxNT9bo5hS8zOiK2N6sGLEY0Ol5gghlzmnBwLhci+OkDTWcqMnZ6nb0rVWfDdMR3sO4iGSzBoLt0997XAwxdbQt5lvUwd6yMnEO6mI1zQ0Z5YId3F2aAThbRbmK8IOU9Tn3QpfjE+7mlxLpWCQ1nS/D1bWNwcLWN8bLY+IiXaBMA0m2gA2C42nwUGzGxnQxGYABbTYRSL/laQB/Byp8SVvMuckn13geWhRocIQmxr2Z6o9mPUbzDDQoVDyXgVcRpqnTss/cyGZzYBax7m2cQbOv/s9ZukEgYLwotXqlXnZ6mVGf3RrIMQA5jG5rnOYD/SBeyiUSNlJkAJmHDp4mJYPu4svcOLGkm49YYZv9QIWPhTjI886knd3QQKOt6lhw5mHCMu2KN8UECwBwdabXDnyssUnJeoTbJ+bpMMv3KE14eHvMS0RjrFwccbE3wFsOa6u6r2SmUdNre+RJw8yIXPe9pABdnPJzrjTpAv8A/FYVpG1nh02+htH+fz/VYTxcYoD2bpAAIvNHP+oiIsWrJERERERERERERERERERERERERERERERERfPvpS+1ap+z8hiws+lL7Vqn7PyGLC6tIfawv1b7BWLu8V23JH6hRvw8v8oLbLU5I/UKN+Hl/lBbZcvmPqv9T7q9HJERFCqoqzl/QolalgZYDdIZzhe1rEWdf3Wx/JWZajKmrSdKl4pnJ2HCz/VDnnpwOaNJIFzYY4K5lXPbGYYfOlSQozoDxEbzCsNXa1sENaBYOg4dH0rVXcpvYx/+KZ+UVV5zLym5rgcp4BIN83NmL3Y4GxBeQMQBiFZ6qWVqVizFKiNi5zIoYWOBEQOYWmx0X/7Flse2pkTExCihpaOVooUMp8rxSfEKs0z2lD/BRP8A0VGkqdLVRuSEtOQs5hbN3FyPfpGPQpNNwi0Vp0iTiAjoIuCD7x0L8U2JvKFkxUIsN5hQYc257mi+aCQBf/JIH5qINe51EPvW0ZRFtkaI1jXPJoABt/8AMVVSmy8mBLOvFEQxIguwB7ic0Wbjjm4jp0nDp3ta3P6cTQdDvcOMBoiZw3R1i/1rN9bPGaDbSM7ABa6WiQYLYsKVe5ge+LuMWK2wLSGggG+aH2Fjp06Rde4YJHcIs/Fh7mIDmPaS1+eXF5syxBI9Zpz2k2JIvpAyMdrhE+bmMz42f6f4si7diuZGY40CmgYqbeVHh0POhb/I0QxUaxuWjN5tA9YYNwHqjmNhhZdCov8A+3/kHyWKiZEyUSA6qV+eZuUOLcsz7NzYYJcXHmDbZunmaebFRzl5SGPmnQ8p5doL3G30xFm2aLFjw04NBw6VbSMcQZ50XdLgGgWCm2gXLTtrkPjndOEZNAK2+TtCiSU3W6jFZYRIjwy1rFmeSdGN7gYYaOdWVaDJWvyVVEeXl6jDivY5xObnB2a4g3LXEvAuSLnoW/Wv7RiPizL3vFFJ9LPBQxIzoxDnXAZChERFYKNERERERERERERERERERERERERERERERERfPvpS+1ap+z8hiws+lL7Vqn7PyGLC6tIfawv1b7BWLu8V23JH6hRvw8v8oLbKiZN+kGiyknS5eK+JnMgwWn1DpbDAK2PKTQtZF2CudR5KYMVxDDzPh+Vm27Omi0EQzkrUiqvKTQtZF2CnKTQtZF2CoqjM+WclXhs35RyVqWgyuyXdlQyWhNmhDzHF1y1zr3bbAB7Rf72cPconKTQtZF2CnKTQtZF2CpIUtNwnh7GEEfhDsyaNnwjkq230LBr3RBWRz/6JubgD1rRM3m/tDT/AV9yepTqHLStPdFDzDBGcA4XxJ0Oc48/OT/0tNyk0LWRdgpyk0LWRdgq5mDtCZaGxQSB+NAvI2XNDlCORVgjU2WjO3fcgIliM8AXseY8xHuNwoNTydZUYUOTzwxrA4N3MbnYO0hzWkMIPRm/wtbyk0LWRdgpyk0LWRdgqss7aMt9IEfyn3CRNlTMRu4+E4j0KkUzJCFIsEGO9sYWtmxWl0Np53Mh3DQSec3PvUiUyQo8o8TLZGHnjEYYNP/i0/wDdz71r+UmhayLsFOUmhayLsFSR4+1I7d2JTR6UewC9QdmzkBnw4cNwbdbQrFUJUzsKZlmvzS9j23xwzmkXwIPPzEH3jSubxfQoYmY7hltxh7FxGOm30tyfvFw0YYKzcpNC1kXYKcpNC1kXYKhluISoIgtIp/GoXl2y5p3OEcljJHId2S0WYmDPiIHtDQMwsIsb42cWdP8AS1unnVrVV5SaFrIuwU5SaFrIuwVDGgTkd+/EYSfTRVGzJoWCEclakVV5SaFrIuwU5SaFrIuwVDUZnyzkq8Nm/KOStSKq8pNC1kXYKcpNC1kXYKVGZ8s5Jw2b8o5K1Iqryk0LWRdgpyk0LWRdgpUZnyzknDZvyjkrUiqvKTQtZF2CnKTQtZF2ClRmfLOScNm/KOStSKq8pNC1kXYKcpNC1kXYKVGZ8s5Jw2b8o5K1Iqryk0LWRdgpyk0LWRdgpUZnyzknDZvyjkrUiqvKTQtZF2CnKTQtZF2ClRmfLOScNm/KOStSKq8pNC1kXYKcpNC1kXYKVGZ8s5Jw2b8o5K1Iqryk0LWRdgpyk0LWRdgpUZnyzknDZvyjkuT+lL7Vqn7PyGLCg+kGtStUqNQm5YuzXbla4scITQcPyKLpskxzZaECLd1vsFhokN7XuaRaCV6U/wBlLfcZ8KkKPT/ZS33GfCpCs394rscv9JnoPZERF5U6IiIiIiIiIiIiIiIiIiIiIiIiIiIiIiIiIiIiIiIiIiIiIiIiIiIiIiIiIiIiqdc9vH/T8IWFmue3j/p+ELCzsLuN9AuUz/3UX9ne5Vlp/spb7jPhUhR6f7KW+4z4VIWEf3iuny/0meg9kREXlToiIiIiIiIiIiIiIiIiIiIiIiIiIiIiIiIiIiIiIiIiIiIiIiIiIiIiIiIiIiKp1z28f9PwhYWa57eP+n4QsLOwu430C5TP/dRf2d7lbySqUqyHAa6LiGt5j0f4XtwrKa3uPgiKydLtJK2WFtqO1jQAOQ8DqnCspre4+CcKymt7j4IipVmq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VWqvHhxo0Z7HXBzen/AGhERZFjQGgLS5mO58Z7j4knqv/Z"/>
          <p:cNvSpPr>
            <a:spLocks noChangeAspect="1" noChangeArrowheads="1"/>
          </p:cNvSpPr>
          <p:nvPr/>
        </p:nvSpPr>
        <p:spPr bwMode="auto">
          <a:xfrm>
            <a:off x="63500" y="-842963"/>
            <a:ext cx="2619375" cy="1743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49161" name="Picture 4" descr="File:Spain flag mini.pn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97100" y="1657350"/>
            <a:ext cx="4819650" cy="481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84778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800">
                <a:solidFill>
                  <a:schemeClr val="accent1"/>
                </a:solidFill>
                <a:latin typeface="Century Schoolbook" panose="02040604050505020304" pitchFamily="18" charset="0"/>
              </a:rPr>
              <a:t>MÉXICO</a:t>
            </a:r>
          </a:p>
        </p:txBody>
      </p:sp>
      <p:sp>
        <p:nvSpPr>
          <p:cNvPr id="50178"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0179"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7.</a:t>
            </a:r>
            <a:endParaRPr lang="en-US" sz="4000" b="1" dirty="0">
              <a:latin typeface="+mj-lt"/>
              <a:ea typeface="ＭＳ Ｐゴシック" charset="0"/>
              <a:cs typeface="ＭＳ Ｐゴシック" charset="0"/>
            </a:endParaRPr>
          </a:p>
        </p:txBody>
      </p:sp>
      <p:sp>
        <p:nvSpPr>
          <p:cNvPr id="50181"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0182"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0183"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0184" name="AutoShape 2" descr="data:image/jpeg;base64,/9j/4AAQSkZJRgABAQAAAQABAAD/2wCEAAkGBggGEQkIBwgQFBIUGRMaGRYVFhoWGxIWFxUhGxscFRojJzIfIxokJRwWKzsgIzMqLTgsHB4xNTAqOSYsLCwBCQoKDgwOGA8PGTUkHiQ0KzU1NDUvNTMpLDUvLTApMTI0LSoqNTIyNDI0NDY0NS80LCkyMDQuNSkwKiwqKSwpLP/AABEIALcBEwMBIgACEQEDEQH/xAAcAAEAAgMBAQEAAAAAAAAAAAAABAYBBQcDCAL/xABGEAABAgQBBQwGCQMEAwEAAAABAAIDBAURIQYSMVOSExQVFhdBUVRVodHSByIzYbKzIzQ1cnSBgoORMkJxQ1JzwWKx4UT/xAAbAQEAAQUBAAAAAAAAAAAAAAAAAwEEBQYHAv/EADYRAAECAgcFBgcAAgMAAAAAAAEAAgMEERQhUVKR0QUSFTGhFjJBU3GxEyIzNGFygcHwBkKC/9oADAMBAAIRAxEAPwChyMjKuhS7nS7CS1v9o6F7bwlOrQ9kJT/ZS33GfCpC11znbxtXZYECF8JnyDkPAXKPvCU6tD2Qm8JTq0PZCkIvO+69T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VSq4EGNGZCFgM3AYAeqOZFmue3j/AKfhCws3CPyN9AuXTzQJmKAP+zvcqy0/2Ut9xnwqQo9P9lLfcZ8KkLCP7xXUZf6TPQeyIiLyp0RERERERERERERERERERERERERERERERERERERERERERERERERERERERERERFU657eP+n4QsLNc9vH/AE/CFhZ2F3G+gXKZ/wC6i/s73KstP9lLfcZ8KkLqeTGRVCmZKlRo0gC50GCSc5+JMME862fEPJ7s5u2/zLSYu24DXuG6eZu1W2wv+RSzYbWlrrALtVxlF2biHk92c3bf5k4h5PdnN23+ZR8cgYT01UnaSWwuyGq4yi7NxDye7Obtv8ycQ8nuzm7b/MnHIGE9NU7SS2F2Q1XGUXZuIeT3Zzdt/mTiHk92c3bf5k45AwnpqnaSWwuyGq4yi7NxDye7Obtv8ycQ8nuzm7b/ADJxyBhPTVO0kthdkNVxlF2biHk92c3bf5k4h5PdnN23+ZOOQMJ6ap2klsLshquMouzcQ8nuzm7b/MnEPJ7s5u2/zJxyBhPTVO0kthdkNVxlF2biHk92c3bf5k4h5PdnN23+ZOOQMJ6ap2klsLshquMouzcQ8nuzm7b/ADJxDye7Obtv8yccgYT01TtJLYXZDVcZRdm4h5PdnN23+ZOIeT3Zzdt/mTjkDCemqdpJbC7IarjKLs3EPJ7s5u2/zJxDye7Obtv8yccgYT01TtJLYXZDVcZRdm4h5PdnN23+ZOIeT3Zzdt/mTjkDCemqdpJbC7IarjKLs3EPJ7s5u2/zJxDye7Obtv8AMnHIGE9NU7SS2F2Q1XGUXZuIeT3Zzdt/mTiHk92c3bf5k45AwnpqnaSWwuyGq4yi7NxDye7Obtv8ycQ8nuzm7b/MnHIGE9NU7SS2F2Q1XGUXZuIeT3Zzdt/mTiHk92c3bf5k45AwnpqnaSWwuyGq4yi7NxDye7Obtv8AMnEPJ7s5u2/zJxyBhPTVO0kthdkNV821z28f9PwhYVl9ItKk6fUqjLSsENY3crC5NrwWk6TfSSi3OWjtfBY8eIB6LRZqZbEjxHgWEk5ld3yR+oUb8PL/ACgtstTkj9Qo34eX+UFtlySY+q/1PuqDkiIihVURERERFGqNSlKUwzE9Haxvv5za9mjSTgcB0L01pcQ1opKopKw94hhz3XsMcAT/AABiqtN5fQIDWuh0ubJec2GXMDGRHG9rOvowv04jDFfupHK7cJmNHkpZkPMeXWed0aLG5GNgQMefG+Cy8HYk5EtLKB+VGYjQt/IzrJ9oiw2uA94t/HT+X+OYqQqdk3Er05Cix6HKwDCL3e2fiC0ZhDc2w0tabWAxOK9hlzvF8SQrFOjtmWaWQ257S0i4cHXtb3E/4upp3YcxCiOMJtLKTRfQqMigi3mrWi19Gr0hX2OjU+PnZps4EFrmG17OacQVsFg3w3Q3FrxQRepQaUREXhVREREREREREREREREREREREREREREREREREREXz76UvtWqfs/IYsLPpS+1ap+z8hiwurSH2sL9W+wVi7vFdtyR+oUb8PL/ACgtstTkj9Qo34eX+UFtly+Y+q/1Pur0ckREUKqiIiIiqOW9UiUiNSJrejorGGM4sF7EgMAzsCLWc7SOlW5eMzKwpoARG4jQcLtPS336FdyUzVo7YtFNGlCCikbwpF165dVcta5leZeVgQYLCyIyIwtHs3M0OLiTYC+nCyxAm8r8oIzpSJNRyRml7XEsYGnH1m4AtI5ucLeTmTc02NNuhRiwG2cQYcGG6GRg0jnb6pvcYG+DtKisprXmdmG7qx97jNfFe51hYNhuDgLWP99jo5lt79qRIrSQ7mOuY/31WyV3Z7KRChgFwo7pNB/JNF/Onw5rVTMSvZJxGwKTORdye47mYY9WMb3uG4gu9YC4GNk4zZTZOzAqM7EJixWNBEVrTdjXGwIFi0/we5TolK3bfE+6BHziRZjM9roYBac6HbPbp/3O/jSpE1Sm1BsCOxsVrbtcGua2MDFcQHGM0WcHPsAQb4lembRitAJNI8T+f4bMvSxGTezh8ODEYPlFtLedlAtFNOopssUjJquQsoKlwk2VEJzpfMeBoiRREziQefC2Bx0+8m+rW0+lNhthiPBhtDc0hjBZrXDEutoLr8/NYW6Tslqm0putxviULXovw/iOMIUNpsFyIiLHLwiIiIiIiIiIiIiIiIiIiIiIiIiIiIiIiIiIiIvn30pfatU/Z+QxYWfSl9q1T9n5DFhdWkPtYX6t9grF3eK7bkj9Qo34eX+UFtlqckfqFG/Dy/ygtsuXzH1X+p91ejkiIihVUUeozDpSFHjs0tBOi+j3XF/8XCkKNUgDBmgR/Y/4SvbO8KVQrWRqzMwmucGm/NeERcnAC+fzmygekKtz1EhSkSnx8xznkE2BuMwnnCtdYkJGBCD2y8NpD4OOaB/qtVE9KkRj4EhmPB+kOg3/ANMrZY+zWyk7CguodTbys8dFd7KAjTLA4UilaOQmcpspHQ3vmGgBsTNfFhtDHAj1mg5tiSAT+k9CrdWp03LPO+mOZfOsQ3NDwDpaCNH+F0zJCTgx5KmvdFjkDdzbAtBILCLWvb+oj3k9ICrPpEa2G+msbEim0LRE0gA2uf8AyNjf8ldS0wawYbWgC0cridFtklMQ646BDYGi0WCjlTd/FY4/o+yPkIkKVmatMNilpeG7o24a1ucSbMwwBONtBtoXs2q5OSUwyVl55zxCbcPGa8tJBziz1Dn2bpIJNr2BsV+vSC2SbFlBLMmeEHBjoL4Rzg0tJAaQXWAd62gc18cQadQqXNTNQiQK3HMvHcyIRnsAz3OYWgcwAIJxHRhit1iyUGK35mjILXmQTNQPiRorrATQTTbeBbZ+V0unVCXqQgTNPmoj4TxGAL2htyxzRcYA2xOlRnVaYzozLH1XOGEIu0HDHPxwI/lSKbMwYkvQ4kMNY0wHYCwAI3MEDm0gqfTZWTm4k0+JBhuP0eNgeYrS5rZkONtN0vDAaN0HlZksNEO5vUCwEhRKVORJ1sSJEGAcQDm5twAL3FziDnD8lNXhKQ2wg9kNoAD4uAwt9I5e61OZZ8OM9lxIysXoGkIiIoF6REREREREREREREREREREREREREREREREXz76UvtWqfs/IYsLPpS+1ap+z8hiwurSH2sL9W+wVi7vFdtyR+oUb8PL/KC2y1OSP1Cjfh5f5QW2XL5j6r/U+6vRyRERQqqKmekarzFLFPDXvEFxfuoac0va3Nu3O0i4ztBCua0eV9Vp9Nl4rai0OEQOa1maHZxt0HCwwxV5Iu3Zhh3d63kryRcWx2kM3vx/P8c1oqpkZN06XjVGs1KEwYNd6r45zYkZv9Ti4Yi9rgXtz6CKxljk0afuVVZOQojIz3EbmzMaM5pd6ouRm/n0KzVyvV/LqC+VkKTuUq90O8SJ/d9IM31tFr5uDQf8qVVcnYMtIS8jOWeYMOO4EXb64huIIsea/Ot12nNNgRoYY40HmKOfO21ZyDNx5csMw8bxda0UGgWXcjT+V65PVqiUWVlZVtUhEgXILgCC85xH5En+Fp6xTYeX02+JJzBEvAaGF7cd0cbuIYegX09IUSQoVOivpLHyoIfKve7E+s8A46VK9HUyJBkSSjYOed0bzbox2BzekgghW2zpWE6MXw7Ylpt5Gnws9DRy55Ws+2qtiTUBzt/+WUkgnof5atxNT9bo5hS8zOiK2N6sGLEY0Ol5gghlzmnBwLhci+OkDTWcqMnZ6nb0rVWfDdMR3sO4iGSzBoLt0997XAwxdbQt5lvUwd6yMnEO6mI1zQ0Z5YId3F2aAThbRbmK8IOU9Tn3QpfjE+7mlxLpWCQ1nS/D1bWNwcLWN8bLY+IiXaBMA0m2gA2C42nwUGzGxnQxGYABbTYRSL/laQB/Byp8SVvMuckn13geWhRocIQmxr2Z6o9mPUbzDDQoVDyXgVcRpqnTss/cyGZzYBax7m2cQbOv/s9ZukEgYLwotXqlXnZ6mVGf3RrIMQA5jG5rnOYD/SBeyiUSNlJkAJmHDp4mJYPu4svcOLGkm49YYZv9QIWPhTjI886knd3QQKOt6lhw5mHCMu2KN8UECwBwdabXDnyssUnJeoTbJ+bpMMv3KE14eHvMS0RjrFwccbE3wFsOa6u6r2SmUdNre+RJw8yIXPe9pABdnPJzrjTpAv8A/FYVpG1nh02+htH+fz/VYTxcYoD2bpAAIvNHP+oiIsWrJERERERERERERERERERERERERERERERERfPvpS+1ap+z8hiws+lL7Vqn7PyGLC6tIfawv1b7BWLu8V23JH6hRvw8v8oLbLU5I/UKN+Hl/lBbZcvmPqv9T7q9HJERFCqoqzl/QolalgZYDdIZzhe1rEWdf3Wx/JWZajKmrSdKl4pnJ2HCz/VDnnpwOaNJIFzYY4K5lXPbGYYfOlSQozoDxEbzCsNXa1sENaBYOg4dH0rVXcpvYx/+KZ+UVV5zLym5rgcp4BIN83NmL3Y4GxBeQMQBiFZ6qWVqVizFKiNi5zIoYWOBEQOYWmx0X/7Flse2pkTExCihpaOVooUMp8rxSfEKs0z2lD/BRP8A0VGkqdLVRuSEtOQs5hbN3FyPfpGPQpNNwi0Vp0iTiAjoIuCD7x0L8U2JvKFkxUIsN5hQYc257mi+aCQBf/JIH5qINe51EPvW0ZRFtkaI1jXPJoABt/8AMVVSmy8mBLOvFEQxIguwB7ic0Wbjjm4jp0nDp3ta3P6cTQdDvcOMBoiZw3R1i/1rN9bPGaDbSM7ABa6WiQYLYsKVe5ge+LuMWK2wLSGggG+aH2Fjp06Rde4YJHcIs/Fh7mIDmPaS1+eXF5syxBI9Zpz2k2JIvpAyMdrhE+bmMz42f6f4si7diuZGY40CmgYqbeVHh0POhb/I0QxUaxuWjN5tA9YYNwHqjmNhhZdCov8A+3/kHyWKiZEyUSA6qV+eZuUOLcsz7NzYYJcXHmDbZunmaebFRzl5SGPmnQ8p5doL3G30xFm2aLFjw04NBw6VbSMcQZ50XdLgGgWCm2gXLTtrkPjndOEZNAK2+TtCiSU3W6jFZYRIjwy1rFmeSdGN7gYYaOdWVaDJWvyVVEeXl6jDivY5xObnB2a4g3LXEvAuSLnoW/Wv7RiPizL3vFFJ9LPBQxIzoxDnXAZChERFYKNERERERERERERERERERERERERERERERERfPvpS+1ap+z8hiws+lL7Vqn7PyGLC6tIfawv1b7BWLu8V23JH6hRvw8v8oLbKiZN+kGiyknS5eK+JnMgwWn1DpbDAK2PKTQtZF2CudR5KYMVxDDzPh+Vm27Omi0EQzkrUiqvKTQtZF2CnKTQtZF2CoqjM+WclXhs35RyVqWgyuyXdlQyWhNmhDzHF1y1zr3bbAB7Rf72cPconKTQtZF2CnKTQtZF2CpIUtNwnh7GEEfhDsyaNnwjkq230LBr3RBWRz/6JubgD1rRM3m/tDT/AV9yepTqHLStPdFDzDBGcA4XxJ0Oc48/OT/0tNyk0LWRdgpyk0LWRdgq5mDtCZaGxQSB+NAvI2XNDlCORVgjU2WjO3fcgIliM8AXseY8xHuNwoNTydZUYUOTzwxrA4N3MbnYO0hzWkMIPRm/wtbyk0LWRdgpyk0LWRdgqss7aMt9IEfyn3CRNlTMRu4+E4j0KkUzJCFIsEGO9sYWtmxWl0Np53Mh3DQSec3PvUiUyQo8o8TLZGHnjEYYNP/i0/wDdz71r+UmhayLsFOUmhayLsFSR4+1I7d2JTR6UewC9QdmzkBnw4cNwbdbQrFUJUzsKZlmvzS9j23xwzmkXwIPPzEH3jSubxfQoYmY7hltxh7FxGOm30tyfvFw0YYKzcpNC1kXYKcpNC1kXYKhluISoIgtIp/GoXl2y5p3OEcljJHId2S0WYmDPiIHtDQMwsIsb42cWdP8AS1unnVrVV5SaFrIuwU5SaFrIuwVDGgTkd+/EYSfTRVGzJoWCEclakVV5SaFrIuwU5SaFrIuwVDUZnyzkq8Nm/KOStSKq8pNC1kXYKcpNC1kXYKVGZ8s5Jw2b8o5K1Iqryk0LWRdgpyk0LWRdgpUZnyzknDZvyjkrUiqvKTQtZF2CnKTQtZF2ClRmfLOScNm/KOStSKq8pNC1kXYKcpNC1kXYKVGZ8s5Jw2b8o5K1Iqryk0LWRdgpyk0LWRdgpUZnyzknDZvyjkrUiqvKTQtZF2CnKTQtZF2ClRmfLOScNm/KOStSKq8pNC1kXYKcpNC1kXYKVGZ8s5Jw2b8o5K1Iqryk0LWRdgpyk0LWRdgpUZnyzknDZvyjkuT+lL7Vqn7PyGLCg+kGtStUqNQm5YuzXbla4scITQcPyKLpskxzZaECLd1vsFhokN7XuaRaCV6U/wBlLfcZ8KkKPT/ZS33GfCpCs394rscv9JnoPZERF5U6IiIiIiIiIiIiIiIiIiIiIiIiIiIiIiIiIiIiIiIiIiIiIiIiIiIiIiIiIiIiqdc9vH/T8IWFmue3j/p+ELCzsLuN9AuUz/3UX9ne5Vlp/spb7jPhUhR6f7KW+4z4VIWEf3iuny/0meg9kREXlToiIiIiIiIiIiIiIiIiIiIiIiIiIiIiIiIiIiIiIiIiIiIiIiIiIiIiIiIiIiKp1z28f9PwhYWa57eP+n4QsLOwu430C5TP/dRf2d7lbySqUqyHAa6LiGt5j0f4XtwrKa3uPgiKydLtJK2WFtqO1jQAOQ8DqnCspre4+CcKymt7j4IipVmq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VWqvHhxo0Z7HXBzen/AGhERZFjQGgLS5mO58Z7j4knqv/Z"/>
          <p:cNvSpPr>
            <a:spLocks noChangeAspect="1" noChangeArrowheads="1"/>
          </p:cNvSpPr>
          <p:nvPr/>
        </p:nvSpPr>
        <p:spPr bwMode="auto">
          <a:xfrm>
            <a:off x="63500" y="-842963"/>
            <a:ext cx="2619375" cy="1743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50185" name="Picture 2" descr="http://www.google.com/url?source=imgres&amp;ct=img&amp;q=http://www.mapsofworld.com/images/world-countries-flags/mexico-flag.gif&amp;sa=X&amp;ei=m4hHUM29PJDG9gS0gIH4BQ&amp;ved=0CAQQ8wc&amp;usg=AFQjCNFdXDZLodRVxwniASxfwxr4Y3SqRQ"/>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4400" y="1524000"/>
            <a:ext cx="695325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71120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800">
                <a:solidFill>
                  <a:schemeClr val="accent1"/>
                </a:solidFill>
                <a:latin typeface="Century Schoolbook" panose="02040604050505020304" pitchFamily="18" charset="0"/>
              </a:rPr>
              <a:t>CAFÉ</a:t>
            </a:r>
          </a:p>
        </p:txBody>
      </p:sp>
      <p:sp>
        <p:nvSpPr>
          <p:cNvPr id="51202"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1203"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8.</a:t>
            </a:r>
            <a:endParaRPr lang="en-US" sz="4000" b="1" dirty="0">
              <a:latin typeface="+mj-lt"/>
              <a:ea typeface="ＭＳ Ｐゴシック" charset="0"/>
              <a:cs typeface="ＭＳ Ｐゴシック" charset="0"/>
            </a:endParaRPr>
          </a:p>
        </p:txBody>
      </p:sp>
      <p:sp>
        <p:nvSpPr>
          <p:cNvPr id="51205"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1206"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1207"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1208" name="AutoShape 2" descr="data:image/jpeg;base64,/9j/4AAQSkZJRgABAQAAAQABAAD/2wCEAAkGBggGEQkIBwgQFBIUGRMaGRYVFhoWGxIWFxUhGxscFRojJzIfIxokJRwWKzsgIzMqLTgsHB4xNTAqOSYsLCwBCQoKDgwOGA8PGTUkHiQ0KzU1NDUvNTMpLDUvLTApMTI0LSoqNTIyNDI0NDY0NS80LCkyMDQuNSkwKiwqKSwpLP/AABEIALcBEwMBIgACEQEDEQH/xAAcAAEAAgMBAQEAAAAAAAAAAAAABAYBBQcDCAL/xABGEAABAgQBBQwGCQMEAwEAAAABAAIDBAURIQYSMVOSExQVFhdBUVRVodHSByIzYbKzIzQ1cnSBgoORMkJxQ1JzwWKx4UT/xAAbAQEAAQUBAAAAAAAAAAAAAAAAAwEEBQYHAv/EADYRAAECAgcFBgcAAgMAAAAAAAEAAgMEERQhUVKR0QUSFTGhFjJBU3GxEyIzNGFygcHwBkKC/9oADAMBAAIRAxEAPwChyMjKuhS7nS7CS1v9o6F7bwlOrQ9kJT/ZS33GfCpC11znbxtXZYECF8JnyDkPAXKPvCU6tD2Qm8JTq0PZCkIvO+69T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VSq4EGNGZCFgM3AYAeqOZFmue3j/AKfhCws3CPyN9AuXTzQJmKAP+zvcqy0/2Ut9xnwqQo9P9lLfcZ8KkLCP7xXUZf6TPQeyIiLyp0RERERERERERERERERERERERERERERERERERERERERERERERERERERERERERFU657eP+n4QsLNc9vH/AE/CFhZ2F3G+gXKZ/wC6i/s73KstP9lLfcZ8KkLqeTGRVCmZKlRo0gC50GCSc5+JMME862fEPJ7s5u2/zLSYu24DXuG6eZu1W2wv+RSzYbWlrrALtVxlF2biHk92c3bf5k4h5PdnN23+ZR8cgYT01UnaSWwuyGq4yi7NxDye7Obtv8ycQ8nuzm7b/MnHIGE9NU7SS2F2Q1XGUXZuIeT3Zzdt/mTiHk92c3bf5k45AwnpqnaSWwuyGq4yi7NxDye7Obtv8ycQ8nuzm7b/ADJxyBhPTVO0kthdkNVxlF2biHk92c3bf5k4h5PdnN23+ZOOQMJ6ap2klsLshquMouzcQ8nuzm7b/MnEPJ7s5u2/zJxyBhPTVO0kthdkNVxlF2biHk92c3bf5k4h5PdnN23+ZOOQMJ6ap2klsLshquMouzcQ8nuzm7b/ADJxDye7Obtv8yccgYT01TtJLYXZDVcZRdm4h5PdnN23+ZOIeT3Zzdt/mTjkDCemqdpJbC7IarjKLs3EPJ7s5u2/zJxDye7Obtv8yccgYT01TtJLYXZDVcZRdm4h5PdnN23+ZOIeT3Zzdt/mTjkDCemqdpJbC7IarjKLs3EPJ7s5u2/zJxDye7Obtv8AMnHIGE9NU7SS2F2Q1XGUXZuIeT3Zzdt/mTiHk92c3bf5k45AwnpqnaSWwuyGq4yi7NxDye7Obtv8ycQ8nuzm7b/MnHIGE9NU7SS2F2Q1XGUXZuIeT3Zzdt/mTiHk92c3bf5k45AwnpqnaSWwuyGq4yi7NxDye7Obtv8AMnEPJ7s5u2/zJxyBhPTVO0kthdkNV821z28f9PwhYVl9ItKk6fUqjLSsENY3crC5NrwWk6TfSSi3OWjtfBY8eIB6LRZqZbEjxHgWEk5ld3yR+oUb8PL/ACgtstTkj9Qo34eX+UFtlySY+q/1PuqDkiIihVURERERFGqNSlKUwzE9Haxvv5za9mjSTgcB0L01pcQ1opKopKw94hhz3XsMcAT/AABiqtN5fQIDWuh0ubJec2GXMDGRHG9rOvowv04jDFfupHK7cJmNHkpZkPMeXWed0aLG5GNgQMefG+Cy8HYk5EtLKB+VGYjQt/IzrJ9oiw2uA94t/HT+X+OYqQqdk3Er05Cix6HKwDCL3e2fiC0ZhDc2w0tabWAxOK9hlzvF8SQrFOjtmWaWQ257S0i4cHXtb3E/4upp3YcxCiOMJtLKTRfQqMigi3mrWi19Gr0hX2OjU+PnZps4EFrmG17OacQVsFg3w3Q3FrxQRepQaUREXhVREREREREREREREREREREREREREREREREREREXz76UvtWqfs/IYsLPpS+1ap+z8hiwurSH2sL9W+wVi7vFdtyR+oUb8PL/ACgtstTkj9Qo34eX+UFtly+Y+q/1Pur0ckREUKqiIiIiqOW9UiUiNSJrejorGGM4sF7EgMAzsCLWc7SOlW5eMzKwpoARG4jQcLtPS336FdyUzVo7YtFNGlCCikbwpF165dVcta5leZeVgQYLCyIyIwtHs3M0OLiTYC+nCyxAm8r8oIzpSJNRyRml7XEsYGnH1m4AtI5ucLeTmTc02NNuhRiwG2cQYcGG6GRg0jnb6pvcYG+DtKisprXmdmG7qx97jNfFe51hYNhuDgLWP99jo5lt79qRIrSQ7mOuY/31WyV3Z7KRChgFwo7pNB/JNF/Onw5rVTMSvZJxGwKTORdye47mYY9WMb3uG4gu9YC4GNk4zZTZOzAqM7EJixWNBEVrTdjXGwIFi0/we5TolK3bfE+6BHziRZjM9roYBac6HbPbp/3O/jSpE1Sm1BsCOxsVrbtcGua2MDFcQHGM0WcHPsAQb4lembRitAJNI8T+f4bMvSxGTezh8ODEYPlFtLedlAtFNOopssUjJquQsoKlwk2VEJzpfMeBoiRREziQefC2Bx0+8m+rW0+lNhthiPBhtDc0hjBZrXDEutoLr8/NYW6Tslqm0putxviULXovw/iOMIUNpsFyIiLHLwiIiIiIiIiIiIiIiIiIiIiIiIiIiIiIiIiIiIvn30pfatU/Z+QxYWfSl9q1T9n5DFhdWkPtYX6t9grF3eK7bkj9Qo34eX+UFtlqckfqFG/Dy/ygtsuXzH1X+p91ejkiIihVUUeozDpSFHjs0tBOi+j3XF/8XCkKNUgDBmgR/Y/4SvbO8KVQrWRqzMwmucGm/NeERcnAC+fzmygekKtz1EhSkSnx8xznkE2BuMwnnCtdYkJGBCD2y8NpD4OOaB/qtVE9KkRj4EhmPB+kOg3/ANMrZY+zWyk7CguodTbys8dFd7KAjTLA4UilaOQmcpspHQ3vmGgBsTNfFhtDHAj1mg5tiSAT+k9CrdWp03LPO+mOZfOsQ3NDwDpaCNH+F0zJCTgx5KmvdFjkDdzbAtBILCLWvb+oj3k9ICrPpEa2G+msbEim0LRE0gA2uf8AyNjf8ldS0wawYbWgC0cridFtklMQ646BDYGi0WCjlTd/FY4/o+yPkIkKVmatMNilpeG7o24a1ucSbMwwBONtBtoXs2q5OSUwyVl55zxCbcPGa8tJBziz1Dn2bpIJNr2BsV+vSC2SbFlBLMmeEHBjoL4Rzg0tJAaQXWAd62gc18cQadQqXNTNQiQK3HMvHcyIRnsAz3OYWgcwAIJxHRhit1iyUGK35mjILXmQTNQPiRorrATQTTbeBbZ+V0unVCXqQgTNPmoj4TxGAL2htyxzRcYA2xOlRnVaYzozLH1XOGEIu0HDHPxwI/lSKbMwYkvQ4kMNY0wHYCwAI3MEDm0gqfTZWTm4k0+JBhuP0eNgeYrS5rZkONtN0vDAaN0HlZksNEO5vUCwEhRKVORJ1sSJEGAcQDm5twAL3FziDnD8lNXhKQ2wg9kNoAD4uAwt9I5e61OZZ8OM9lxIysXoGkIiIoF6REREREREREREREREREREREREREREREREXz76UvtWqfs/IYsLPpS+1ap+z8hiwurSH2sL9W+wVi7vFdtyR+oUb8PL/KC2y1OSP1Cjfh5f5QW2XL5j6r/U+6vRyRERQqqKmekarzFLFPDXvEFxfuoac0va3Nu3O0i4ztBCua0eV9Vp9Nl4rai0OEQOa1maHZxt0HCwwxV5Iu3Zhh3d63kryRcWx2kM3vx/P8c1oqpkZN06XjVGs1KEwYNd6r45zYkZv9Ti4Yi9rgXtz6CKxljk0afuVVZOQojIz3EbmzMaM5pd6ouRm/n0KzVyvV/LqC+VkKTuUq90O8SJ/d9IM31tFr5uDQf8qVVcnYMtIS8jOWeYMOO4EXb64huIIsea/Ot12nNNgRoYY40HmKOfO21ZyDNx5csMw8bxda0UGgWXcjT+V65PVqiUWVlZVtUhEgXILgCC85xH5En+Fp6xTYeX02+JJzBEvAaGF7cd0cbuIYegX09IUSQoVOivpLHyoIfKve7E+s8A46VK9HUyJBkSSjYOed0bzbox2BzekgghW2zpWE6MXw7Ylpt5Gnws9DRy55Ws+2qtiTUBzt/+WUkgnof5atxNT9bo5hS8zOiK2N6sGLEY0Ol5gghlzmnBwLhci+OkDTWcqMnZ6nb0rVWfDdMR3sO4iGSzBoLt0997XAwxdbQt5lvUwd6yMnEO6mI1zQ0Z5YId3F2aAThbRbmK8IOU9Tn3QpfjE+7mlxLpWCQ1nS/D1bWNwcLWN8bLY+IiXaBMA0m2gA2C42nwUGzGxnQxGYABbTYRSL/laQB/Byp8SVvMuckn13geWhRocIQmxr2Z6o9mPUbzDDQoVDyXgVcRpqnTss/cyGZzYBax7m2cQbOv/s9ZukEgYLwotXqlXnZ6mVGf3RrIMQA5jG5rnOYD/SBeyiUSNlJkAJmHDp4mJYPu4svcOLGkm49YYZv9QIWPhTjI886knd3QQKOt6lhw5mHCMu2KN8UECwBwdabXDnyssUnJeoTbJ+bpMMv3KE14eHvMS0RjrFwccbE3wFsOa6u6r2SmUdNre+RJw8yIXPe9pABdnPJzrjTpAv8A/FYVpG1nh02+htH+fz/VYTxcYoD2bpAAIvNHP+oiIsWrJERERERERERERERERERERERERERERERERfPvpS+1ap+z8hiws+lL7Vqn7PyGLC6tIfawv1b7BWLu8V23JH6hRvw8v8oLbLU5I/UKN+Hl/lBbZcvmPqv9T7q9HJERFCqoqzl/QolalgZYDdIZzhe1rEWdf3Wx/JWZajKmrSdKl4pnJ2HCz/VDnnpwOaNJIFzYY4K5lXPbGYYfOlSQozoDxEbzCsNXa1sENaBYOg4dH0rVXcpvYx/+KZ+UVV5zLym5rgcp4BIN83NmL3Y4GxBeQMQBiFZ6qWVqVizFKiNi5zIoYWOBEQOYWmx0X/7Flse2pkTExCihpaOVooUMp8rxSfEKs0z2lD/BRP8A0VGkqdLVRuSEtOQs5hbN3FyPfpGPQpNNwi0Vp0iTiAjoIuCD7x0L8U2JvKFkxUIsN5hQYc257mi+aCQBf/JIH5qINe51EPvW0ZRFtkaI1jXPJoABt/8AMVVSmy8mBLOvFEQxIguwB7ic0Wbjjm4jp0nDp3ta3P6cTQdDvcOMBoiZw3R1i/1rN9bPGaDbSM7ABa6WiQYLYsKVe5ge+LuMWK2wLSGggG+aH2Fjp06Rde4YJHcIs/Fh7mIDmPaS1+eXF5syxBI9Zpz2k2JIvpAyMdrhE+bmMz42f6f4si7diuZGY40CmgYqbeVHh0POhb/I0QxUaxuWjN5tA9YYNwHqjmNhhZdCov8A+3/kHyWKiZEyUSA6qV+eZuUOLcsz7NzYYJcXHmDbZunmaebFRzl5SGPmnQ8p5doL3G30xFm2aLFjw04NBw6VbSMcQZ50XdLgGgWCm2gXLTtrkPjndOEZNAK2+TtCiSU3W6jFZYRIjwy1rFmeSdGN7gYYaOdWVaDJWvyVVEeXl6jDivY5xObnB2a4g3LXEvAuSLnoW/Wv7RiPizL3vFFJ9LPBQxIzoxDnXAZChERFYKNERERERERERERERERERERERERERERERERfPvpS+1ap+z8hiws+lL7Vqn7PyGLC6tIfawv1b7BWLu8V23JH6hRvw8v8oLbKiZN+kGiyknS5eK+JnMgwWn1DpbDAK2PKTQtZF2CudR5KYMVxDDzPh+Vm27Omi0EQzkrUiqvKTQtZF2CnKTQtZF2CoqjM+WclXhs35RyVqWgyuyXdlQyWhNmhDzHF1y1zr3bbAB7Rf72cPconKTQtZF2CnKTQtZF2CpIUtNwnh7GEEfhDsyaNnwjkq230LBr3RBWRz/6JubgD1rRM3m/tDT/AV9yepTqHLStPdFDzDBGcA4XxJ0Oc48/OT/0tNyk0LWRdgpyk0LWRdgq5mDtCZaGxQSB+NAvI2XNDlCORVgjU2WjO3fcgIliM8AXseY8xHuNwoNTydZUYUOTzwxrA4N3MbnYO0hzWkMIPRm/wtbyk0LWRdgpyk0LWRdgqss7aMt9IEfyn3CRNlTMRu4+E4j0KkUzJCFIsEGO9sYWtmxWl0Np53Mh3DQSec3PvUiUyQo8o8TLZGHnjEYYNP/i0/wDdz71r+UmhayLsFOUmhayLsFSR4+1I7d2JTR6UewC9QdmzkBnw4cNwbdbQrFUJUzsKZlmvzS9j23xwzmkXwIPPzEH3jSubxfQoYmY7hltxh7FxGOm30tyfvFw0YYKzcpNC1kXYKcpNC1kXYKhluISoIgtIp/GoXl2y5p3OEcljJHId2S0WYmDPiIHtDQMwsIsb42cWdP8AS1unnVrVV5SaFrIuwU5SaFrIuwVDGgTkd+/EYSfTRVGzJoWCEclakVV5SaFrIuwU5SaFrIuwVDUZnyzkq8Nm/KOStSKq8pNC1kXYKcpNC1kXYKVGZ8s5Jw2b8o5K1Iqryk0LWRdgpyk0LWRdgpUZnyzknDZvyjkrUiqvKTQtZF2CnKTQtZF2ClRmfLOScNm/KOStSKq8pNC1kXYKcpNC1kXYKVGZ8s5Jw2b8o5K1Iqryk0LWRdgpyk0LWRdgpUZnyzknDZvyjkrUiqvKTQtZF2CnKTQtZF2ClRmfLOScNm/KOStSKq8pNC1kXYKcpNC1kXYKVGZ8s5Jw2b8o5K1Iqryk0LWRdgpyk0LWRdgpUZnyzknDZvyjkuT+lL7Vqn7PyGLCg+kGtStUqNQm5YuzXbla4scITQcPyKLpskxzZaECLd1vsFhokN7XuaRaCV6U/wBlLfcZ8KkKPT/ZS33GfCpCs394rscv9JnoPZERF5U6IiIiIiIiIiIiIiIiIiIiIiIiIiIiIiIiIiIiIiIiIiIiIiIiIiIiIiIiIiIiqdc9vH/T8IWFmue3j/p+ELCzsLuN9AuUz/3UX9ne5Vlp/spb7jPhUhR6f7KW+4z4VIWEf3iuny/0meg9kREXlToiIiIiIiIiIiIiIiIiIiIiIiIiIiIiIiIiIiIiIiIiIiIiIiIiIiIiIiIiIiKp1z28f9PwhYWa57eP+n4QsLOwu430C5TP/dRf2d7lbySqUqyHAa6LiGt5j0f4XtwrKa3uPgiKydLtJK2WFtqO1jQAOQ8DqnCspre4+CcKymt7j4IipVmq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VWqvHhxo0Z7HXBzen/AGhERZFjQGgLS5mO58Z7j4knqv/Z"/>
          <p:cNvSpPr>
            <a:spLocks noChangeAspect="1" noChangeArrowheads="1"/>
          </p:cNvSpPr>
          <p:nvPr/>
        </p:nvSpPr>
        <p:spPr bwMode="auto">
          <a:xfrm>
            <a:off x="63500" y="-842963"/>
            <a:ext cx="2619375" cy="1743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1209" name="TextBox 9"/>
          <p:cNvSpPr txBox="1">
            <a:spLocks noChangeArrowheads="1"/>
          </p:cNvSpPr>
          <p:nvPr/>
        </p:nvSpPr>
        <p:spPr bwMode="auto">
          <a:xfrm>
            <a:off x="1987550" y="2514600"/>
            <a:ext cx="5403850" cy="3416300"/>
          </a:xfrm>
          <a:prstGeom prst="rect">
            <a:avLst/>
          </a:prstGeom>
          <a:solidFill>
            <a:srgbClr val="6F362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a:solidFill>
                  <a:srgbClr val="6F3627"/>
                </a:solidFill>
              </a:rPr>
              <a:t>L</a:t>
            </a:r>
            <a:br>
              <a:rPr lang="en-US" sz="1800">
                <a:solidFill>
                  <a:srgbClr val="6F3627"/>
                </a:solidFill>
              </a:rPr>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endParaRPr lang="en-US" sz="1800"/>
          </a:p>
        </p:txBody>
      </p:sp>
    </p:spTree>
    <p:extLst>
      <p:ext uri="{BB962C8B-B14F-4D97-AF65-F5344CB8AC3E}">
        <p14:creationId xmlns="" xmlns:p14="http://schemas.microsoft.com/office/powerpoint/2010/main" val="1744494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GRIS</a:t>
            </a:r>
          </a:p>
        </p:txBody>
      </p:sp>
      <p:sp>
        <p:nvSpPr>
          <p:cNvPr id="52226"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2227"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9.</a:t>
            </a:r>
            <a:endParaRPr lang="en-US" sz="4000" b="1" dirty="0">
              <a:latin typeface="+mj-lt"/>
              <a:ea typeface="ＭＳ Ｐゴシック" charset="0"/>
              <a:cs typeface="ＭＳ Ｐゴシック" charset="0"/>
            </a:endParaRPr>
          </a:p>
        </p:txBody>
      </p:sp>
      <p:sp>
        <p:nvSpPr>
          <p:cNvPr id="52229"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2230"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2231"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2232" name="AutoShape 2" descr="data:image/jpeg;base64,/9j/4AAQSkZJRgABAQAAAQABAAD/2wCEAAkGBggGEQkIBwgQFBIUGRMaGRYVFhoWGxIWFxUhGxscFRojJzIfIxokJRwWKzsgIzMqLTgsHB4xNTAqOSYsLCwBCQoKDgwOGA8PGTUkHiQ0KzU1NDUvNTMpLDUvLTApMTI0LSoqNTIyNDI0NDY0NS80LCkyMDQuNSkwKiwqKSwpLP/AABEIALcBEwMBIgACEQEDEQH/xAAcAAEAAgMBAQEAAAAAAAAAAAAABAYBBQcDCAL/xABGEAABAgQBBQwGCQMEAwEAAAABAAIDBAURIQYSMVOSExQVFhdBUVRVodHSByIzYbKzIzQ1cnSBgoORMkJxQ1JzwWKx4UT/xAAbAQEAAQUBAAAAAAAAAAAAAAAAAwEEBQYHAv/EADYRAAECAgcFBgcAAgMAAAAAAAEAAgMEERQhUVKR0QUSFTGhFjJBU3GxEyIzNGFygcHwBkKC/9oADAMBAAIRAxEAPwChyMjKuhS7nS7CS1v9o6F7bwlOrQ9kJT/ZS33GfCpC11znbxtXZYECF8JnyDkPAXKPvCU6tD2Qm8JTq0PZCkIvO+69T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VSq4EGNGZCFgM3AYAeqOZFmue3j/AKfhCws3CPyN9AuXTzQJmKAP+zvcqy0/2Ut9xnwqQo9P9lLfcZ8KkLCP7xXUZf6TPQeyIiLyp0RERERERERERERERERERERERERERERERERERERERERERERERERERERERERERFU657eP+n4QsLNc9vH/AE/CFhZ2F3G+gXKZ/wC6i/s73KstP9lLfcZ8KkLqeTGRVCmZKlRo0gC50GCSc5+JMME862fEPJ7s5u2/zLSYu24DXuG6eZu1W2wv+RSzYbWlrrALtVxlF2biHk92c3bf5k4h5PdnN23+ZR8cgYT01UnaSWwuyGq4yi7NxDye7Obtv8ycQ8nuzm7b/MnHIGE9NU7SS2F2Q1XGUXZuIeT3Zzdt/mTiHk92c3bf5k45AwnpqnaSWwuyGq4yi7NxDye7Obtv8ycQ8nuzm7b/ADJxyBhPTVO0kthdkNVxlF2biHk92c3bf5k4h5PdnN23+ZOOQMJ6ap2klsLshquMouzcQ8nuzm7b/MnEPJ7s5u2/zJxyBhPTVO0kthdkNVxlF2biHk92c3bf5k4h5PdnN23+ZOOQMJ6ap2klsLshquMouzcQ8nuzm7b/ADJxDye7Obtv8yccgYT01TtJLYXZDVcZRdm4h5PdnN23+ZOIeT3Zzdt/mTjkDCemqdpJbC7IarjKLs3EPJ7s5u2/zJxDye7Obtv8yccgYT01TtJLYXZDVcZRdm4h5PdnN23+ZOIeT3Zzdt/mTjkDCemqdpJbC7IarjKLs3EPJ7s5u2/zJxDye7Obtv8AMnHIGE9NU7SS2F2Q1XGUXZuIeT3Zzdt/mTiHk92c3bf5k45AwnpqnaSWwuyGq4yi7NxDye7Obtv8ycQ8nuzm7b/MnHIGE9NU7SS2F2Q1XGUXZuIeT3Zzdt/mTiHk92c3bf5k45AwnpqnaSWwuyGq4yi7NxDye7Obtv8AMnEPJ7s5u2/zJxyBhPTVO0kthdkNV821z28f9PwhYVl9ItKk6fUqjLSsENY3crC5NrwWk6TfSSi3OWjtfBY8eIB6LRZqZbEjxHgWEk5ld3yR+oUb8PL/ACgtstTkj9Qo34eX+UFtlySY+q/1PuqDkiIihVURERERFGqNSlKUwzE9Haxvv5za9mjSTgcB0L01pcQ1opKopKw94hhz3XsMcAT/AABiqtN5fQIDWuh0ubJec2GXMDGRHG9rOvowv04jDFfupHK7cJmNHkpZkPMeXWed0aLG5GNgQMefG+Cy8HYk5EtLKB+VGYjQt/IzrJ9oiw2uA94t/HT+X+OYqQqdk3Er05Cix6HKwDCL3e2fiC0ZhDc2w0tabWAxOK9hlzvF8SQrFOjtmWaWQ257S0i4cHXtb3E/4upp3YcxCiOMJtLKTRfQqMigi3mrWi19Gr0hX2OjU+PnZps4EFrmG17OacQVsFg3w3Q3FrxQRepQaUREXhVREREREREREREREREREREREREREREREREREREXz76UvtWqfs/IYsLPpS+1ap+z8hiwurSH2sL9W+wVi7vFdtyR+oUb8PL/ACgtstTkj9Qo34eX+UFtly+Y+q/1Pur0ckREUKqiIiIiqOW9UiUiNSJrejorGGM4sF7EgMAzsCLWc7SOlW5eMzKwpoARG4jQcLtPS336FdyUzVo7YtFNGlCCikbwpF165dVcta5leZeVgQYLCyIyIwtHs3M0OLiTYC+nCyxAm8r8oIzpSJNRyRml7XEsYGnH1m4AtI5ucLeTmTc02NNuhRiwG2cQYcGG6GRg0jnb6pvcYG+DtKisprXmdmG7qx97jNfFe51hYNhuDgLWP99jo5lt79qRIrSQ7mOuY/31WyV3Z7KRChgFwo7pNB/JNF/Onw5rVTMSvZJxGwKTORdye47mYY9WMb3uG4gu9YC4GNk4zZTZOzAqM7EJixWNBEVrTdjXGwIFi0/we5TolK3bfE+6BHziRZjM9roYBac6HbPbp/3O/jSpE1Sm1BsCOxsVrbtcGua2MDFcQHGM0WcHPsAQb4lembRitAJNI8T+f4bMvSxGTezh8ODEYPlFtLedlAtFNOopssUjJquQsoKlwk2VEJzpfMeBoiRREziQefC2Bx0+8m+rW0+lNhthiPBhtDc0hjBZrXDEutoLr8/NYW6Tslqm0putxviULXovw/iOMIUNpsFyIiLHLwiIiIiIiIiIiIiIiIiIiIiIiIiIiIiIiIiIiIvn30pfatU/Z+QxYWfSl9q1T9n5DFhdWkPtYX6t9grF3eK7bkj9Qo34eX+UFtlqckfqFG/Dy/ygtsuXzH1X+p91ejkiIihVUUeozDpSFHjs0tBOi+j3XF/8XCkKNUgDBmgR/Y/4SvbO8KVQrWRqzMwmucGm/NeERcnAC+fzmygekKtz1EhSkSnx8xznkE2BuMwnnCtdYkJGBCD2y8NpD4OOaB/qtVE9KkRj4EhmPB+kOg3/ANMrZY+zWyk7CguodTbys8dFd7KAjTLA4UilaOQmcpspHQ3vmGgBsTNfFhtDHAj1mg5tiSAT+k9CrdWp03LPO+mOZfOsQ3NDwDpaCNH+F0zJCTgx5KmvdFjkDdzbAtBILCLWvb+oj3k9ICrPpEa2G+msbEim0LRE0gA2uf8AyNjf8ldS0wawYbWgC0cridFtklMQ646BDYGi0WCjlTd/FY4/o+yPkIkKVmatMNilpeG7o24a1ucSbMwwBONtBtoXs2q5OSUwyVl55zxCbcPGa8tJBziz1Dn2bpIJNr2BsV+vSC2SbFlBLMmeEHBjoL4Rzg0tJAaQXWAd62gc18cQadQqXNTNQiQK3HMvHcyIRnsAz3OYWgcwAIJxHRhit1iyUGK35mjILXmQTNQPiRorrATQTTbeBbZ+V0unVCXqQgTNPmoj4TxGAL2htyxzRcYA2xOlRnVaYzozLH1XOGEIu0HDHPxwI/lSKbMwYkvQ4kMNY0wHYCwAI3MEDm0gqfTZWTm4k0+JBhuP0eNgeYrS5rZkONtN0vDAaN0HlZksNEO5vUCwEhRKVORJ1sSJEGAcQDm5twAL3FziDnD8lNXhKQ2wg9kNoAD4uAwt9I5e61OZZ8OM9lxIysXoGkIiIoF6REREREREREREREREREREREREREREREREXz76UvtWqfs/IYsLPpS+1ap+z8hiwurSH2sL9W+wVi7vFdtyR+oUb8PL/KC2y1OSP1Cjfh5f5QW2XL5j6r/U+6vRyRERQqqKmekarzFLFPDXvEFxfuoac0va3Nu3O0i4ztBCua0eV9Vp9Nl4rai0OEQOa1maHZxt0HCwwxV5Iu3Zhh3d63kryRcWx2kM3vx/P8c1oqpkZN06XjVGs1KEwYNd6r45zYkZv9Ti4Yi9rgXtz6CKxljk0afuVVZOQojIz3EbmzMaM5pd6ouRm/n0KzVyvV/LqC+VkKTuUq90O8SJ/d9IM31tFr5uDQf8qVVcnYMtIS8jOWeYMOO4EXb64huIIsea/Ot12nNNgRoYY40HmKOfO21ZyDNx5csMw8bxda0UGgWXcjT+V65PVqiUWVlZVtUhEgXILgCC85xH5En+Fp6xTYeX02+JJzBEvAaGF7cd0cbuIYegX09IUSQoVOivpLHyoIfKve7E+s8A46VK9HUyJBkSSjYOed0bzbox2BzekgghW2zpWE6MXw7Ylpt5Gnws9DRy55Ws+2qtiTUBzt/+WUkgnof5atxNT9bo5hS8zOiK2N6sGLEY0Ol5gghlzmnBwLhci+OkDTWcqMnZ6nb0rVWfDdMR3sO4iGSzBoLt0997XAwxdbQt5lvUwd6yMnEO6mI1zQ0Z5YId3F2aAThbRbmK8IOU9Tn3QpfjE+7mlxLpWCQ1nS/D1bWNwcLWN8bLY+IiXaBMA0m2gA2C42nwUGzGxnQxGYABbTYRSL/laQB/Byp8SVvMuckn13geWhRocIQmxr2Z6o9mPUbzDDQoVDyXgVcRpqnTss/cyGZzYBax7m2cQbOv/s9ZukEgYLwotXqlXnZ6mVGf3RrIMQA5jG5rnOYD/SBeyiUSNlJkAJmHDp4mJYPu4svcOLGkm49YYZv9QIWPhTjI886knd3QQKOt6lhw5mHCMu2KN8UECwBwdabXDnyssUnJeoTbJ+bpMMv3KE14eHvMS0RjrFwccbE3wFsOa6u6r2SmUdNre+RJw8yIXPe9pABdnPJzrjTpAv8A/FYVpG1nh02+htH+fz/VYTxcYoD2bpAAIvNHP+oiIsWrJERERERERERERERERERERERERERERERERfPvpS+1ap+z8hiws+lL7Vqn7PyGLC6tIfawv1b7BWLu8V23JH6hRvw8v8oLbLU5I/UKN+Hl/lBbZcvmPqv9T7q9HJERFCqoqzl/QolalgZYDdIZzhe1rEWdf3Wx/JWZajKmrSdKl4pnJ2HCz/VDnnpwOaNJIFzYY4K5lXPbGYYfOlSQozoDxEbzCsNXa1sENaBYOg4dH0rVXcpvYx/+KZ+UVV5zLym5rgcp4BIN83NmL3Y4GxBeQMQBiFZ6qWVqVizFKiNi5zIoYWOBEQOYWmx0X/7Flse2pkTExCihpaOVooUMp8rxSfEKs0z2lD/BRP8A0VGkqdLVRuSEtOQs5hbN3FyPfpGPQpNNwi0Vp0iTiAjoIuCD7x0L8U2JvKFkxUIsN5hQYc257mi+aCQBf/JIH5qINe51EPvW0ZRFtkaI1jXPJoABt/8AMVVSmy8mBLOvFEQxIguwB7ic0Wbjjm4jp0nDp3ta3P6cTQdDvcOMBoiZw3R1i/1rN9bPGaDbSM7ABa6WiQYLYsKVe5ge+LuMWK2wLSGggG+aH2Fjp06Rde4YJHcIs/Fh7mIDmPaS1+eXF5syxBI9Zpz2k2JIvpAyMdrhE+bmMz42f6f4si7diuZGY40CmgYqbeVHh0POhb/I0QxUaxuWjN5tA9YYNwHqjmNhhZdCov8A+3/kHyWKiZEyUSA6qV+eZuUOLcsz7NzYYJcXHmDbZunmaebFRzl5SGPmnQ8p5doL3G30xFm2aLFjw04NBw6VbSMcQZ50XdLgGgWCm2gXLTtrkPjndOEZNAK2+TtCiSU3W6jFZYRIjwy1rFmeSdGN7gYYaOdWVaDJWvyVVEeXl6jDivY5xObnB2a4g3LXEvAuSLnoW/Wv7RiPizL3vFFJ9LPBQxIzoxDnXAZChERFYKNERERERERERERERERERERERERERERERERfPvpS+1ap+z8hiws+lL7Vqn7PyGLC6tIfawv1b7BWLu8V23JH6hRvw8v8oLbKiZN+kGiyknS5eK+JnMgwWn1DpbDAK2PKTQtZF2CudR5KYMVxDDzPh+Vm27Omi0EQzkrUiqvKTQtZF2CnKTQtZF2CoqjM+WclXhs35RyVqWgyuyXdlQyWhNmhDzHF1y1zr3bbAB7Rf72cPconKTQtZF2CnKTQtZF2CpIUtNwnh7GEEfhDsyaNnwjkq230LBr3RBWRz/6JubgD1rRM3m/tDT/AV9yepTqHLStPdFDzDBGcA4XxJ0Oc48/OT/0tNyk0LWRdgpyk0LWRdgq5mDtCZaGxQSB+NAvI2XNDlCORVgjU2WjO3fcgIliM8AXseY8xHuNwoNTydZUYUOTzwxrA4N3MbnYO0hzWkMIPRm/wtbyk0LWRdgpyk0LWRdgqss7aMt9IEfyn3CRNlTMRu4+E4j0KkUzJCFIsEGO9sYWtmxWl0Np53Mh3DQSec3PvUiUyQo8o8TLZGHnjEYYNP/i0/wDdz71r+UmhayLsFOUmhayLsFSR4+1I7d2JTR6UewC9QdmzkBnw4cNwbdbQrFUJUzsKZlmvzS9j23xwzmkXwIPPzEH3jSubxfQoYmY7hltxh7FxGOm30tyfvFw0YYKzcpNC1kXYKcpNC1kXYKhluISoIgtIp/GoXl2y5p3OEcljJHId2S0WYmDPiIHtDQMwsIsb42cWdP8AS1unnVrVV5SaFrIuwU5SaFrIuwVDGgTkd+/EYSfTRVGzJoWCEclakVV5SaFrIuwU5SaFrIuwVDUZnyzkq8Nm/KOStSKq8pNC1kXYKcpNC1kXYKVGZ8s5Jw2b8o5K1Iqryk0LWRdgpyk0LWRdgpUZnyzknDZvyjkrUiqvKTQtZF2CnKTQtZF2ClRmfLOScNm/KOStSKq8pNC1kXYKcpNC1kXYKVGZ8s5Jw2b8o5K1Iqryk0LWRdgpyk0LWRdgpUZnyzknDZvyjkrUiqvKTQtZF2CnKTQtZF2ClRmfLOScNm/KOStSKq8pNC1kXYKcpNC1kXYKVGZ8s5Jw2b8o5K1Iqryk0LWRdgpyk0LWRdgpUZnyzknDZvyjkuT+lL7Vqn7PyGLCg+kGtStUqNQm5YuzXbla4scITQcPyKLpskxzZaECLd1vsFhokN7XuaRaCV6U/wBlLfcZ8KkKPT/ZS33GfCpCs394rscv9JnoPZERF5U6IiIiIiIiIiIiIiIiIiIiIiIiIiIiIiIiIiIiIiIiIiIiIiIiIiIiIiIiIiIiqdc9vH/T8IWFmue3j/p+ELCzsLuN9AuUz/3UX9ne5Vlp/spb7jPhUhR6f7KW+4z4VIWEf3iuny/0meg9kREXlToiIiIiIiIiIiIiIiIiIiIiIiIiIiIiIiIiIiIiIiIiIiIiIiIiIiIiIiIiIiKp1z28f9PwhYWa57eP+n4QsLOwu430C5TP/dRf2d7lbySqUqyHAa6LiGt5j0f4XtwrKa3uPgiKydLtJK2WFtqO1jQAOQ8DqnCspre4+CcKymt7j4IipVmq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VWqvHhxo0Z7HXBzen/AGhERZFjQGgLS5mO58Z7j4knqv/Z"/>
          <p:cNvSpPr>
            <a:spLocks noChangeAspect="1" noChangeArrowheads="1"/>
          </p:cNvSpPr>
          <p:nvPr/>
        </p:nvSpPr>
        <p:spPr bwMode="auto">
          <a:xfrm>
            <a:off x="63500" y="-842963"/>
            <a:ext cx="2619375" cy="1743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10" name="TextBox 9"/>
          <p:cNvSpPr txBox="1"/>
          <p:nvPr/>
        </p:nvSpPr>
        <p:spPr>
          <a:xfrm>
            <a:off x="1987550" y="2514600"/>
            <a:ext cx="5403850" cy="3416300"/>
          </a:xfrm>
          <a:prstGeom prst="rect">
            <a:avLst/>
          </a:prstGeom>
          <a:solidFill>
            <a:schemeClr val="bg1">
              <a:lumMod val="50000"/>
            </a:schemeClr>
          </a:solid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a:solidFill>
                  <a:srgbClr val="7F7F7F"/>
                </a:solidFill>
              </a:rPr>
              <a:t>L</a:t>
            </a:r>
            <a:r>
              <a:rPr lang="en-US" sz="1800">
                <a:solidFill>
                  <a:srgbClr val="6F3627"/>
                </a:solidFill>
              </a:rPr>
              <a:t/>
            </a:r>
            <a:br>
              <a:rPr lang="en-US" sz="1800">
                <a:solidFill>
                  <a:srgbClr val="6F3627"/>
                </a:solidFill>
              </a:rPr>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endParaRPr lang="en-US" sz="1800"/>
          </a:p>
        </p:txBody>
      </p:sp>
    </p:spTree>
    <p:extLst>
      <p:ext uri="{BB962C8B-B14F-4D97-AF65-F5344CB8AC3E}">
        <p14:creationId xmlns="" xmlns:p14="http://schemas.microsoft.com/office/powerpoint/2010/main" val="1392789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UVAS</a:t>
            </a:r>
          </a:p>
        </p:txBody>
      </p:sp>
      <p:sp>
        <p:nvSpPr>
          <p:cNvPr id="53250"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3251"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10.</a:t>
            </a:r>
            <a:endParaRPr lang="en-US" sz="4000" b="1" dirty="0">
              <a:latin typeface="+mj-lt"/>
              <a:ea typeface="ＭＳ Ｐゴシック" charset="0"/>
              <a:cs typeface="ＭＳ Ｐゴシック" charset="0"/>
            </a:endParaRPr>
          </a:p>
        </p:txBody>
      </p:sp>
      <p:sp>
        <p:nvSpPr>
          <p:cNvPr id="53253"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3254"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3255"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3256" name="AutoShape 2" descr="data:image/jpeg;base64,/9j/4AAQSkZJRgABAQAAAQABAAD/2wCEAAkGBggGEQkIBwgQFBIUGRMaGRYVFhoWGxIWFxUhGxscFRojJzIfIxokJRwWKzsgIzMqLTgsHB4xNTAqOSYsLCwBCQoKDgwOGA8PGTUkHiQ0KzU1NDUvNTMpLDUvLTApMTI0LSoqNTIyNDI0NDY0NS80LCkyMDQuNSkwKiwqKSwpLP/AABEIALcBEwMBIgACEQEDEQH/xAAcAAEAAgMBAQEAAAAAAAAAAAAABAYBBQcDCAL/xABGEAABAgQBBQwGCQMEAwEAAAABAAIDBAURIQYSMVOSExQVFhdBUVRVodHSByIzYbKzIzQ1cnSBgoORMkJxQ1JzwWKx4UT/xAAbAQEAAQUBAAAAAAAAAAAAAAAAAwEEBQYHAv/EADYRAAECAgcFBgcAAgMAAAAAAAEAAgMEERQhUVKR0QUSFTGhFjJBU3GxEyIzNGFygcHwBkKC/9oADAMBAAIRAxEAPwChyMjKuhS7nS7CS1v9o6F7bwlOrQ9kJT/ZS33GfCpC11znbxtXZYECF8JnyDkPAXKPvCU6tD2Qm8JTq0PZCkIvO+69T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VSq4EGNGZCFgM3AYAeqOZFmue3j/AKfhCws3CPyN9AuXTzQJmKAP+zvcqy0/2Ut9xnwqQo9P9lLfcZ8KkLCP7xXUZf6TPQeyIiLyp0RERERERERERERERERERERERERERERERERERERERERERERERERERERERERERFU657eP+n4QsLNc9vH/AE/CFhZ2F3G+gXKZ/wC6i/s73KstP9lLfcZ8KkLqeTGRVCmZKlRo0gC50GCSc5+JMME862fEPJ7s5u2/zLSYu24DXuG6eZu1W2wv+RSzYbWlrrALtVxlF2biHk92c3bf5k4h5PdnN23+ZR8cgYT01UnaSWwuyGq4yi7NxDye7Obtv8ycQ8nuzm7b/MnHIGE9NU7SS2F2Q1XGUXZuIeT3Zzdt/mTiHk92c3bf5k45AwnpqnaSWwuyGq4yi7NxDye7Obtv8ycQ8nuzm7b/ADJxyBhPTVO0kthdkNVxlF2biHk92c3bf5k4h5PdnN23+ZOOQMJ6ap2klsLshquMouzcQ8nuzm7b/MnEPJ7s5u2/zJxyBhPTVO0kthdkNVxlF2biHk92c3bf5k4h5PdnN23+ZOOQMJ6ap2klsLshquMouzcQ8nuzm7b/ADJxDye7Obtv8yccgYT01TtJLYXZDVcZRdm4h5PdnN23+ZOIeT3Zzdt/mTjkDCemqdpJbC7IarjKLs3EPJ7s5u2/zJxDye7Obtv8yccgYT01TtJLYXZDVcZRdm4h5PdnN23+ZOIeT3Zzdt/mTjkDCemqdpJbC7IarjKLs3EPJ7s5u2/zJxDye7Obtv8AMnHIGE9NU7SS2F2Q1XGUXZuIeT3Zzdt/mTiHk92c3bf5k45AwnpqnaSWwuyGq4yi7NxDye7Obtv8ycQ8nuzm7b/MnHIGE9NU7SS2F2Q1XGUXZuIeT3Zzdt/mTiHk92c3bf5k45AwnpqnaSWwuyGq4yi7NxDye7Obtv8AMnEPJ7s5u2/zJxyBhPTVO0kthdkNV821z28f9PwhYVl9ItKk6fUqjLSsENY3crC5NrwWk6TfSSi3OWjtfBY8eIB6LRZqZbEjxHgWEk5ld3yR+oUb8PL/ACgtstTkj9Qo34eX+UFtlySY+q/1PuqDkiIihVURERERFGqNSlKUwzE9Haxvv5za9mjSTgcB0L01pcQ1opKopKw94hhz3XsMcAT/AABiqtN5fQIDWuh0ubJec2GXMDGRHG9rOvowv04jDFfupHK7cJmNHkpZkPMeXWed0aLG5GNgQMefG+Cy8HYk5EtLKB+VGYjQt/IzrJ9oiw2uA94t/HT+X+OYqQqdk3Er05Cix6HKwDCL3e2fiC0ZhDc2w0tabWAxOK9hlzvF8SQrFOjtmWaWQ257S0i4cHXtb3E/4upp3YcxCiOMJtLKTRfQqMigi3mrWi19Gr0hX2OjU+PnZps4EFrmG17OacQVsFg3w3Q3FrxQRepQaUREXhVREREREREREREREREREREREREREREREREREREXz76UvtWqfs/IYsLPpS+1ap+z8hiwurSH2sL9W+wVi7vFdtyR+oUb8PL/ACgtstTkj9Qo34eX+UFtly+Y+q/1Pur0ckREUKqiIiIiqOW9UiUiNSJrejorGGM4sF7EgMAzsCLWc7SOlW5eMzKwpoARG4jQcLtPS336FdyUzVo7YtFNGlCCikbwpF165dVcta5leZeVgQYLCyIyIwtHs3M0OLiTYC+nCyxAm8r8oIzpSJNRyRml7XEsYGnH1m4AtI5ucLeTmTc02NNuhRiwG2cQYcGG6GRg0jnb6pvcYG+DtKisprXmdmG7qx97jNfFe51hYNhuDgLWP99jo5lt79qRIrSQ7mOuY/31WyV3Z7KRChgFwo7pNB/JNF/Onw5rVTMSvZJxGwKTORdye47mYY9WMb3uG4gu9YC4GNk4zZTZOzAqM7EJixWNBEVrTdjXGwIFi0/we5TolK3bfE+6BHziRZjM9roYBac6HbPbp/3O/jSpE1Sm1BsCOxsVrbtcGua2MDFcQHGM0WcHPsAQb4lembRitAJNI8T+f4bMvSxGTezh8ODEYPlFtLedlAtFNOopssUjJquQsoKlwk2VEJzpfMeBoiRREziQefC2Bx0+8m+rW0+lNhthiPBhtDc0hjBZrXDEutoLr8/NYW6Tslqm0putxviULXovw/iOMIUNpsFyIiLHLwiIiIiIiIiIiIiIiIiIiIiIiIiIiIiIiIiIiIvn30pfatU/Z+QxYWfSl9q1T9n5DFhdWkPtYX6t9grF3eK7bkj9Qo34eX+UFtlqckfqFG/Dy/ygtsuXzH1X+p91ejkiIihVUUeozDpSFHjs0tBOi+j3XF/8XCkKNUgDBmgR/Y/4SvbO8KVQrWRqzMwmucGm/NeERcnAC+fzmygekKtz1EhSkSnx8xznkE2BuMwnnCtdYkJGBCD2y8NpD4OOaB/qtVE9KkRj4EhmPB+kOg3/ANMrZY+zWyk7CguodTbys8dFd7KAjTLA4UilaOQmcpspHQ3vmGgBsTNfFhtDHAj1mg5tiSAT+k9CrdWp03LPO+mOZfOsQ3NDwDpaCNH+F0zJCTgx5KmvdFjkDdzbAtBILCLWvb+oj3k9ICrPpEa2G+msbEim0LRE0gA2uf8AyNjf8ldS0wawYbWgC0cridFtklMQ646BDYGi0WCjlTd/FY4/o+yPkIkKVmatMNilpeG7o24a1ucSbMwwBONtBtoXs2q5OSUwyVl55zxCbcPGa8tJBziz1Dn2bpIJNr2BsV+vSC2SbFlBLMmeEHBjoL4Rzg0tJAaQXWAd62gc18cQadQqXNTNQiQK3HMvHcyIRnsAz3OYWgcwAIJxHRhit1iyUGK35mjILXmQTNQPiRorrATQTTbeBbZ+V0unVCXqQgTNPmoj4TxGAL2htyxzRcYA2xOlRnVaYzozLH1XOGEIu0HDHPxwI/lSKbMwYkvQ4kMNY0wHYCwAI3MEDm0gqfTZWTm4k0+JBhuP0eNgeYrS5rZkONtN0vDAaN0HlZksNEO5vUCwEhRKVORJ1sSJEGAcQDm5twAL3FziDnD8lNXhKQ2wg9kNoAD4uAwt9I5e61OZZ8OM9lxIysXoGkIiIoF6REREREREREREREREREREREREREREREREXz76UvtWqfs/IYsLPpS+1ap+z8hiwurSH2sL9W+wVi7vFdtyR+oUb8PL/KC2y1OSP1Cjfh5f5QW2XL5j6r/U+6vRyRERQqqKmekarzFLFPDXvEFxfuoac0va3Nu3O0i4ztBCua0eV9Vp9Nl4rai0OEQOa1maHZxt0HCwwxV5Iu3Zhh3d63kryRcWx2kM3vx/P8c1oqpkZN06XjVGs1KEwYNd6r45zYkZv9Ti4Yi9rgXtz6CKxljk0afuVVZOQojIz3EbmzMaM5pd6ouRm/n0KzVyvV/LqC+VkKTuUq90O8SJ/d9IM31tFr5uDQf8qVVcnYMtIS8jOWeYMOO4EXb64huIIsea/Ot12nNNgRoYY40HmKOfO21ZyDNx5csMw8bxda0UGgWXcjT+V65PVqiUWVlZVtUhEgXILgCC85xH5En+Fp6xTYeX02+JJzBEvAaGF7cd0cbuIYegX09IUSQoVOivpLHyoIfKve7E+s8A46VK9HUyJBkSSjYOed0bzbox2BzekgghW2zpWE6MXw7Ylpt5Gnws9DRy55Ws+2qtiTUBzt/+WUkgnof5atxNT9bo5hS8zOiK2N6sGLEY0Ol5gghlzmnBwLhci+OkDTWcqMnZ6nb0rVWfDdMR3sO4iGSzBoLt0997XAwxdbQt5lvUwd6yMnEO6mI1zQ0Z5YId3F2aAThbRbmK8IOU9Tn3QpfjE+7mlxLpWCQ1nS/D1bWNwcLWN8bLY+IiXaBMA0m2gA2C42nwUGzGxnQxGYABbTYRSL/laQB/Byp8SVvMuckn13geWhRocIQmxr2Z6o9mPUbzDDQoVDyXgVcRpqnTss/cyGZzYBax7m2cQbOv/s9ZukEgYLwotXqlXnZ6mVGf3RrIMQA5jG5rnOYD/SBeyiUSNlJkAJmHDp4mJYPu4svcOLGkm49YYZv9QIWPhTjI886knd3QQKOt6lhw5mHCMu2KN8UECwBwdabXDnyssUnJeoTbJ+bpMMv3KE14eHvMS0RjrFwccbE3wFsOa6u6r2SmUdNre+RJw8yIXPe9pABdnPJzrjTpAv8A/FYVpG1nh02+htH+fz/VYTxcYoD2bpAAIvNHP+oiIsWrJERERERERERERERERERERERERERERERERfPvpS+1ap+z8hiws+lL7Vqn7PyGLC6tIfawv1b7BWLu8V23JH6hRvw8v8oLbLU5I/UKN+Hl/lBbZcvmPqv9T7q9HJERFCqoqzl/QolalgZYDdIZzhe1rEWdf3Wx/JWZajKmrSdKl4pnJ2HCz/VDnnpwOaNJIFzYY4K5lXPbGYYfOlSQozoDxEbzCsNXa1sENaBYOg4dH0rVXcpvYx/+KZ+UVV5zLym5rgcp4BIN83NmL3Y4GxBeQMQBiFZ6qWVqVizFKiNi5zIoYWOBEQOYWmx0X/7Flse2pkTExCihpaOVooUMp8rxSfEKs0z2lD/BRP8A0VGkqdLVRuSEtOQs5hbN3FyPfpGPQpNNwi0Vp0iTiAjoIuCD7x0L8U2JvKFkxUIsN5hQYc257mi+aCQBf/JIH5qINe51EPvW0ZRFtkaI1jXPJoABt/8AMVVSmy8mBLOvFEQxIguwB7ic0Wbjjm4jp0nDp3ta3P6cTQdDvcOMBoiZw3R1i/1rN9bPGaDbSM7ABa6WiQYLYsKVe5ge+LuMWK2wLSGggG+aH2Fjp06Rde4YJHcIs/Fh7mIDmPaS1+eXF5syxBI9Zpz2k2JIvpAyMdrhE+bmMz42f6f4si7diuZGY40CmgYqbeVHh0POhb/I0QxUaxuWjN5tA9YYNwHqjmNhhZdCov8A+3/kHyWKiZEyUSA6qV+eZuUOLcsz7NzYYJcXHmDbZunmaebFRzl5SGPmnQ8p5doL3G30xFm2aLFjw04NBw6VbSMcQZ50XdLgGgWCm2gXLTtrkPjndOEZNAK2+TtCiSU3W6jFZYRIjwy1rFmeSdGN7gYYaOdWVaDJWvyVVEeXl6jDivY5xObnB2a4g3LXEvAuSLnoW/Wv7RiPizL3vFFJ9LPBQxIzoxDnXAZChERFYKNERERERERERERERERERERERERERERERERfPvpS+1ap+z8hiws+lL7Vqn7PyGLC6tIfawv1b7BWLu8V23JH6hRvw8v8oLbKiZN+kGiyknS5eK+JnMgwWn1DpbDAK2PKTQtZF2CudR5KYMVxDDzPh+Vm27Omi0EQzkrUiqvKTQtZF2CnKTQtZF2CoqjM+WclXhs35RyVqWgyuyXdlQyWhNmhDzHF1y1zr3bbAB7Rf72cPconKTQtZF2CnKTQtZF2CpIUtNwnh7GEEfhDsyaNnwjkq230LBr3RBWRz/6JubgD1rRM3m/tDT/AV9yepTqHLStPdFDzDBGcA4XxJ0Oc48/OT/0tNyk0LWRdgpyk0LWRdgq5mDtCZaGxQSB+NAvI2XNDlCORVgjU2WjO3fcgIliM8AXseY8xHuNwoNTydZUYUOTzwxrA4N3MbnYO0hzWkMIPRm/wtbyk0LWRdgpyk0LWRdgqss7aMt9IEfyn3CRNlTMRu4+E4j0KkUzJCFIsEGO9sYWtmxWl0Np53Mh3DQSec3PvUiUyQo8o8TLZGHnjEYYNP/i0/wDdz71r+UmhayLsFOUmhayLsFSR4+1I7d2JTR6UewC9QdmzkBnw4cNwbdbQrFUJUzsKZlmvzS9j23xwzmkXwIPPzEH3jSubxfQoYmY7hltxh7FxGOm30tyfvFw0YYKzcpNC1kXYKcpNC1kXYKhluISoIgtIp/GoXl2y5p3OEcljJHId2S0WYmDPiIHtDQMwsIsb42cWdP8AS1unnVrVV5SaFrIuwU5SaFrIuwVDGgTkd+/EYSfTRVGzJoWCEclakVV5SaFrIuwU5SaFrIuwVDUZnyzkq8Nm/KOStSKq8pNC1kXYKcpNC1kXYKVGZ8s5Jw2b8o5K1Iqryk0LWRdgpyk0LWRdgpUZnyzknDZvyjkrUiqvKTQtZF2CnKTQtZF2ClRmfLOScNm/KOStSKq8pNC1kXYKcpNC1kXYKVGZ8s5Jw2b8o5K1Iqryk0LWRdgpyk0LWRdgpUZnyzknDZvyjkrUiqvKTQtZF2CnKTQtZF2ClRmfLOScNm/KOStSKq8pNC1kXYKcpNC1kXYKVGZ8s5Jw2b8o5K1Iqryk0LWRdgpyk0LWRdgpUZnyzknDZvyjkuT+lL7Vqn7PyGLCg+kGtStUqNQm5YuzXbla4scITQcPyKLpskxzZaECLd1vsFhokN7XuaRaCV6U/wBlLfcZ8KkKPT/ZS33GfCpCs394rscv9JnoPZERF5U6IiIiIiIiIiIiIiIiIiIiIiIiIiIiIiIiIiIiIiIiIiIiIiIiIiIiIiIiIiIiqdc9vH/T8IWFmue3j/p+ELCzsLuN9AuUz/3UX9ne5Vlp/spb7jPhUhR6f7KW+4z4VIWEf3iuny/0meg9kREXlToiIiIiIiIiIiIiIiIiIiIiIiIiIiIiIiIiIiIiIiIiIiIiIiIiIiIiIiIiIiKp1z28f9PwhYWa57eP+n4QsLOwu430C5TP/dRf2d7lbySqUqyHAa6LiGt5j0f4XtwrKa3uPgiKydLtJK2WFtqO1jQAOQ8DqnCspre4+CcKymt7j4IipVmq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VWqvHhxo0Z7HXBzen/AGhERZFjQGgLS5mO58Z7j4knqv/Z"/>
          <p:cNvSpPr>
            <a:spLocks noChangeAspect="1" noChangeArrowheads="1"/>
          </p:cNvSpPr>
          <p:nvPr/>
        </p:nvSpPr>
        <p:spPr bwMode="auto">
          <a:xfrm>
            <a:off x="63500" y="-842963"/>
            <a:ext cx="2619375" cy="1743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53257" name="Picture 2" descr="http://www.google.com/url?source=imgres&amp;ct=img&amp;q=http://www.easyvectors.com/assets/images/vectors/afbig/a0913080c97c7bd236c0b35b46bfeec9-grapes-vine-clip-art.jpg&amp;sa=X&amp;ei=RYlHUNvEB4Le8wTAvIH4Cg&amp;ved=0CAQQ8wc&amp;usg=AFQjCNGGORglmrqcUr9tKMjZdqoPW9NST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33600" y="1600200"/>
            <a:ext cx="5181600" cy="5145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79791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2254250" y="1066800"/>
            <a:ext cx="6172200" cy="2054225"/>
          </a:xfrm>
        </p:spPr>
        <p:txBody>
          <a:bodyPr/>
          <a:lstStyle/>
          <a:p>
            <a:pPr eaLnBrk="1" hangingPunct="1"/>
            <a:r>
              <a:rPr lang="en-US" sz="4000" u="sng" cap="none" smtClean="0">
                <a:ea typeface="MS PGothic" panose="020B0600070205080204" pitchFamily="34" charset="-128"/>
              </a:rPr>
              <a:t>GP: CÓMO SE ESCRIBE?</a:t>
            </a:r>
          </a:p>
        </p:txBody>
      </p:sp>
      <p:sp>
        <p:nvSpPr>
          <p:cNvPr id="30722" name="Text Placeholder 2"/>
          <p:cNvSpPr>
            <a:spLocks noGrp="1"/>
          </p:cNvSpPr>
          <p:nvPr>
            <p:ph type="body" idx="1"/>
          </p:nvPr>
        </p:nvSpPr>
        <p:spPr>
          <a:xfrm>
            <a:off x="2286000" y="3121025"/>
            <a:ext cx="6172200" cy="3260725"/>
          </a:xfrm>
        </p:spPr>
        <p:txBody>
          <a:bodyPr/>
          <a:lstStyle/>
          <a:p>
            <a:pPr eaLnBrk="1" hangingPunct="1"/>
            <a:r>
              <a:rPr lang="en-US" sz="2800" i="1" dirty="0" smtClean="0">
                <a:ea typeface="MS PGothic" panose="020B0600070205080204" pitchFamily="34" charset="-128"/>
              </a:rPr>
              <a:t> </a:t>
            </a:r>
            <a:endParaRPr lang="en-US" sz="2800" dirty="0" smtClean="0">
              <a:ea typeface="MS PGothic" panose="020B0600070205080204" pitchFamily="34" charset="-128"/>
            </a:endParaRPr>
          </a:p>
          <a:p>
            <a:pPr eaLnBrk="1" hangingPunct="1"/>
            <a:r>
              <a:rPr lang="en-US" sz="2800" dirty="0" smtClean="0">
                <a:ea typeface="MS PGothic" panose="020B0600070205080204" pitchFamily="34" charset="-128"/>
              </a:rPr>
              <a:t>With your partner, you will be working on writing the words based on the pronunciation. Remember, Spanish is phonetic! USE YOUR GUIDE!!! </a:t>
            </a:r>
          </a:p>
          <a:p>
            <a:pPr eaLnBrk="1" hangingPunct="1"/>
            <a:r>
              <a:rPr lang="en-US" sz="2800" u="sng" dirty="0" smtClean="0">
                <a:ea typeface="MS PGothic" panose="020B0600070205080204" pitchFamily="34" charset="-128"/>
              </a:rPr>
              <a:t>You have 5 minutes.</a:t>
            </a:r>
          </a:p>
        </p:txBody>
      </p:sp>
    </p:spTree>
    <p:extLst>
      <p:ext uri="{BB962C8B-B14F-4D97-AF65-F5344CB8AC3E}">
        <p14:creationId xmlns="" xmlns:p14="http://schemas.microsoft.com/office/powerpoint/2010/main" val="3367326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152400" y="0"/>
            <a:ext cx="8458200" cy="6705600"/>
          </a:xfrm>
          <a:prstGeom prst="rect">
            <a:avLst/>
          </a:prstGeom>
          <a:noFill/>
          <a:ln>
            <a:solidFill>
              <a:schemeClr val="tx1"/>
            </a:solidFill>
          </a:ln>
          <a:effectLst/>
          <a:extLst/>
        </p:spPr>
        <p:style>
          <a:lnRef idx="0">
            <a:schemeClr val="accent1"/>
          </a:lnRef>
          <a:fillRef idx="0">
            <a:schemeClr val="accent1"/>
          </a:fillRef>
          <a:effectRef idx="0">
            <a:schemeClr val="accent1"/>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s-ES_tradnl" sz="2000" b="1" u="sng">
                <a:solidFill>
                  <a:srgbClr val="000000"/>
                </a:solidFill>
                <a:latin typeface="Century Gothic" panose="020B0502020202020204" pitchFamily="34" charset="0"/>
                <a:ea typeface="MS Mincho" panose="02020609040205080304" pitchFamily="49" charset="-128"/>
              </a:rPr>
              <a:t>¿Cómo se escribe?</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b="1">
                <a:solidFill>
                  <a:srgbClr val="000000"/>
                </a:solidFill>
                <a:latin typeface="Century Gothic" panose="020B0502020202020204" pitchFamily="34" charset="0"/>
                <a:ea typeface="MS Mincho" panose="02020609040205080304" pitchFamily="49" charset="-128"/>
              </a:rPr>
              <a:t>Direcciones:</a:t>
            </a:r>
            <a:r>
              <a:rPr lang="es-ES_tradnl" sz="2000">
                <a:solidFill>
                  <a:srgbClr val="000000"/>
                </a:solidFill>
                <a:latin typeface="Century Gothic" panose="020B0502020202020204" pitchFamily="34" charset="0"/>
                <a:ea typeface="MS Mincho" panose="02020609040205080304" pitchFamily="49" charset="-128"/>
              </a:rPr>
              <a:t> Your friend Mara is teaching you how to write words in Spanish. Based on her pronunciation, write the word in Spanish. Then, guess what the words mean in English.</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1. </a:t>
            </a:r>
            <a:r>
              <a:rPr lang="es-ES_tradnl" sz="2000" b="1">
                <a:solidFill>
                  <a:srgbClr val="000000"/>
                </a:solidFill>
                <a:latin typeface="Century Gothic" panose="020B0502020202020204" pitchFamily="34" charset="0"/>
                <a:ea typeface="MS Mincho" panose="02020609040205080304" pitchFamily="49" charset="-128"/>
              </a:rPr>
              <a:t>She says:</a:t>
            </a:r>
            <a:r>
              <a:rPr lang="es-ES_tradnl" sz="2000">
                <a:solidFill>
                  <a:srgbClr val="000000"/>
                </a:solidFill>
                <a:latin typeface="Century Gothic" panose="020B0502020202020204" pitchFamily="34" charset="0"/>
                <a:ea typeface="MS Mincho" panose="02020609040205080304" pitchFamily="49" charset="-128"/>
              </a:rPr>
              <a:t> </a:t>
            </a:r>
            <a:r>
              <a:rPr lang="es-ES_tradnl" altLang="en-US" sz="2000">
                <a:solidFill>
                  <a:srgbClr val="000000"/>
                </a:solidFill>
                <a:latin typeface="Century Gothic" panose="020B0502020202020204" pitchFamily="34" charset="0"/>
                <a:ea typeface="MS Mincho" panose="02020609040205080304" pitchFamily="49" charset="-128"/>
              </a:rPr>
              <a:t>“</a:t>
            </a:r>
            <a:r>
              <a:rPr lang="es-ES_tradnl" sz="2000">
                <a:solidFill>
                  <a:srgbClr val="000000"/>
                </a:solidFill>
                <a:latin typeface="Century Gothic" panose="020B0502020202020204" pitchFamily="34" charset="0"/>
                <a:ea typeface="MS Mincho" panose="02020609040205080304" pitchFamily="49" charset="-128"/>
              </a:rPr>
              <a:t>Hey, ee, em-may, en-nay, ah, es-say, ee, oh.</a:t>
            </a:r>
            <a:r>
              <a:rPr lang="es-ES_tradnl" altLang="en-US" sz="2000">
                <a:solidFill>
                  <a:srgbClr val="000000"/>
                </a:solidFill>
                <a:latin typeface="Century Gothic" panose="020B0502020202020204" pitchFamily="34" charset="0"/>
                <a:ea typeface="MS Mincho" panose="02020609040205080304" pitchFamily="49" charset="-128"/>
              </a:rPr>
              <a:t>”</a:t>
            </a:r>
            <a:endParaRPr lang="en-US" altLang="ja-JP"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r>
              <a:rPr lang="es-ES_tradnl" sz="2000" b="1">
                <a:solidFill>
                  <a:srgbClr val="000000"/>
                </a:solidFill>
                <a:latin typeface="Century Gothic" panose="020B0502020202020204" pitchFamily="34" charset="0"/>
                <a:ea typeface="MS Mincho" panose="02020609040205080304" pitchFamily="49" charset="-128"/>
              </a:rPr>
              <a:t>You write: </a:t>
            </a:r>
            <a:r>
              <a:rPr lang="es-ES_tradnl" sz="2000">
                <a:solidFill>
                  <a:srgbClr val="000000"/>
                </a:solidFill>
                <a:latin typeface="Century Gothic" panose="020B0502020202020204" pitchFamily="34" charset="0"/>
                <a:ea typeface="MS Mincho" panose="02020609040205080304" pitchFamily="49" charset="-128"/>
              </a:rPr>
              <a:t>__________________________________</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r>
              <a:rPr lang="es-ES_tradnl" sz="2000" b="1">
                <a:solidFill>
                  <a:srgbClr val="000000"/>
                </a:solidFill>
                <a:latin typeface="Century Gothic" panose="020B0502020202020204" pitchFamily="34" charset="0"/>
                <a:ea typeface="MS Mincho" panose="02020609040205080304" pitchFamily="49" charset="-128"/>
              </a:rPr>
              <a:t>You think it means:</a:t>
            </a:r>
            <a:r>
              <a:rPr lang="es-ES_tradnl" sz="2000">
                <a:solidFill>
                  <a:srgbClr val="000000"/>
                </a:solidFill>
                <a:latin typeface="Century Gothic" panose="020B0502020202020204" pitchFamily="34" charset="0"/>
                <a:ea typeface="MS Mincho" panose="02020609040205080304" pitchFamily="49" charset="-128"/>
              </a:rPr>
              <a:t> _________________________</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2. </a:t>
            </a:r>
            <a:r>
              <a:rPr lang="es-ES_tradnl" sz="2000" b="1">
                <a:solidFill>
                  <a:srgbClr val="000000"/>
                </a:solidFill>
                <a:latin typeface="Century Gothic" panose="020B0502020202020204" pitchFamily="34" charset="0"/>
                <a:ea typeface="MS Mincho" panose="02020609040205080304" pitchFamily="49" charset="-128"/>
              </a:rPr>
              <a:t>She says:</a:t>
            </a:r>
            <a:r>
              <a:rPr lang="es-ES_tradnl" sz="2000">
                <a:solidFill>
                  <a:srgbClr val="000000"/>
                </a:solidFill>
                <a:latin typeface="Century Gothic" panose="020B0502020202020204" pitchFamily="34" charset="0"/>
                <a:ea typeface="MS Mincho" panose="02020609040205080304" pitchFamily="49" charset="-128"/>
              </a:rPr>
              <a:t> </a:t>
            </a:r>
            <a:r>
              <a:rPr lang="es-ES_tradnl" altLang="en-US" sz="2000">
                <a:solidFill>
                  <a:srgbClr val="000000"/>
                </a:solidFill>
                <a:latin typeface="Century Gothic" panose="020B0502020202020204" pitchFamily="34" charset="0"/>
                <a:ea typeface="MS Mincho" panose="02020609040205080304" pitchFamily="49" charset="-128"/>
              </a:rPr>
              <a:t>“</a:t>
            </a:r>
            <a:r>
              <a:rPr lang="es-ES_tradnl" sz="2000">
                <a:solidFill>
                  <a:srgbClr val="000000"/>
                </a:solidFill>
                <a:latin typeface="Century Gothic" panose="020B0502020202020204" pitchFamily="34" charset="0"/>
                <a:ea typeface="MS Mincho" panose="02020609040205080304" pitchFamily="49" charset="-128"/>
              </a:rPr>
              <a:t>Oh, eff-ay, ee, say, ee, en-nay, ah.</a:t>
            </a:r>
            <a:r>
              <a:rPr lang="es-ES_tradnl" altLang="en-US" sz="2000">
                <a:solidFill>
                  <a:srgbClr val="000000"/>
                </a:solidFill>
                <a:latin typeface="Century Gothic" panose="020B0502020202020204" pitchFamily="34" charset="0"/>
                <a:ea typeface="MS Mincho" panose="02020609040205080304" pitchFamily="49" charset="-128"/>
              </a:rPr>
              <a:t>”</a:t>
            </a:r>
            <a:endParaRPr lang="en-US" altLang="ja-JP"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b="1">
                <a:solidFill>
                  <a:srgbClr val="000000"/>
                </a:solidFill>
                <a:latin typeface="Century Gothic" panose="020B0502020202020204" pitchFamily="34" charset="0"/>
                <a:ea typeface="MS Mincho" panose="02020609040205080304" pitchFamily="49" charset="-128"/>
              </a:rPr>
              <a:t>    You write: </a:t>
            </a:r>
            <a:r>
              <a:rPr lang="es-ES_tradnl" sz="2000">
                <a:solidFill>
                  <a:srgbClr val="000000"/>
                </a:solidFill>
                <a:latin typeface="Century Gothic" panose="020B0502020202020204" pitchFamily="34" charset="0"/>
                <a:ea typeface="MS Mincho" panose="02020609040205080304" pitchFamily="49" charset="-128"/>
              </a:rPr>
              <a:t>__________________________________</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r>
              <a:rPr lang="es-ES_tradnl" sz="2000" b="1">
                <a:solidFill>
                  <a:srgbClr val="000000"/>
                </a:solidFill>
                <a:latin typeface="Century Gothic" panose="020B0502020202020204" pitchFamily="34" charset="0"/>
                <a:ea typeface="MS Mincho" panose="02020609040205080304" pitchFamily="49" charset="-128"/>
              </a:rPr>
              <a:t>You think it means:</a:t>
            </a:r>
            <a:r>
              <a:rPr lang="es-ES_tradnl" sz="2000">
                <a:solidFill>
                  <a:srgbClr val="000000"/>
                </a:solidFill>
                <a:latin typeface="Century Gothic" panose="020B0502020202020204" pitchFamily="34" charset="0"/>
                <a:ea typeface="MS Mincho" panose="02020609040205080304" pitchFamily="49" charset="-128"/>
              </a:rPr>
              <a:t> _________________________</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3. </a:t>
            </a:r>
            <a:r>
              <a:rPr lang="es-ES_tradnl" sz="2000" b="1">
                <a:solidFill>
                  <a:srgbClr val="000000"/>
                </a:solidFill>
                <a:latin typeface="Century Gothic" panose="020B0502020202020204" pitchFamily="34" charset="0"/>
                <a:ea typeface="MS Mincho" panose="02020609040205080304" pitchFamily="49" charset="-128"/>
              </a:rPr>
              <a:t>She says:</a:t>
            </a:r>
            <a:r>
              <a:rPr lang="es-ES_tradnl" sz="2000">
                <a:solidFill>
                  <a:srgbClr val="000000"/>
                </a:solidFill>
                <a:latin typeface="Century Gothic" panose="020B0502020202020204" pitchFamily="34" charset="0"/>
                <a:ea typeface="MS Mincho" panose="02020609040205080304" pitchFamily="49" charset="-128"/>
              </a:rPr>
              <a:t> </a:t>
            </a:r>
            <a:r>
              <a:rPr lang="es-ES_tradnl" altLang="en-US" sz="2000">
                <a:solidFill>
                  <a:srgbClr val="000000"/>
                </a:solidFill>
                <a:latin typeface="Century Gothic" panose="020B0502020202020204" pitchFamily="34" charset="0"/>
                <a:ea typeface="MS Mincho" panose="02020609040205080304" pitchFamily="49" charset="-128"/>
              </a:rPr>
              <a:t>“</a:t>
            </a:r>
            <a:r>
              <a:rPr lang="es-ES_tradnl" sz="2000">
                <a:solidFill>
                  <a:srgbClr val="000000"/>
                </a:solidFill>
                <a:latin typeface="Century Gothic" panose="020B0502020202020204" pitchFamily="34" charset="0"/>
                <a:ea typeface="MS Mincho" panose="02020609040205080304" pitchFamily="49" charset="-128"/>
              </a:rPr>
              <a:t>Set-a, eh, bay, er-ray, ah.</a:t>
            </a:r>
            <a:r>
              <a:rPr lang="es-ES_tradnl" altLang="en-US" sz="2000">
                <a:solidFill>
                  <a:srgbClr val="000000"/>
                </a:solidFill>
                <a:latin typeface="Century Gothic" panose="020B0502020202020204" pitchFamily="34" charset="0"/>
                <a:ea typeface="MS Mincho" panose="02020609040205080304" pitchFamily="49" charset="-128"/>
              </a:rPr>
              <a:t>”</a:t>
            </a:r>
            <a:endParaRPr lang="en-US" altLang="ja-JP"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b="1">
                <a:solidFill>
                  <a:srgbClr val="000000"/>
                </a:solidFill>
                <a:latin typeface="Century Gothic" panose="020B0502020202020204" pitchFamily="34" charset="0"/>
                <a:ea typeface="MS Mincho" panose="02020609040205080304" pitchFamily="49" charset="-128"/>
              </a:rPr>
              <a:t>    You write: </a:t>
            </a:r>
            <a:r>
              <a:rPr lang="es-ES_tradnl" sz="2000">
                <a:solidFill>
                  <a:srgbClr val="000000"/>
                </a:solidFill>
                <a:latin typeface="Century Gothic" panose="020B0502020202020204" pitchFamily="34" charset="0"/>
                <a:ea typeface="MS Mincho" panose="02020609040205080304" pitchFamily="49" charset="-128"/>
              </a:rPr>
              <a:t>__________________________________</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r>
              <a:rPr lang="es-ES_tradnl" sz="2000" b="1">
                <a:solidFill>
                  <a:srgbClr val="000000"/>
                </a:solidFill>
                <a:latin typeface="Century Gothic" panose="020B0502020202020204" pitchFamily="34" charset="0"/>
                <a:ea typeface="MS Mincho" panose="02020609040205080304" pitchFamily="49" charset="-128"/>
              </a:rPr>
              <a:t>You think it means:</a:t>
            </a:r>
            <a:r>
              <a:rPr lang="es-ES_tradnl" sz="2000">
                <a:solidFill>
                  <a:srgbClr val="000000"/>
                </a:solidFill>
                <a:latin typeface="Century Gothic" panose="020B0502020202020204" pitchFamily="34" charset="0"/>
                <a:ea typeface="MS Mincho" panose="02020609040205080304" pitchFamily="49" charset="-128"/>
              </a:rPr>
              <a:t> _________________________</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4. </a:t>
            </a:r>
            <a:r>
              <a:rPr lang="es-ES_tradnl" sz="2000" b="1">
                <a:solidFill>
                  <a:srgbClr val="000000"/>
                </a:solidFill>
                <a:latin typeface="Century Gothic" panose="020B0502020202020204" pitchFamily="34" charset="0"/>
                <a:ea typeface="MS Mincho" panose="02020609040205080304" pitchFamily="49" charset="-128"/>
              </a:rPr>
              <a:t>She says:</a:t>
            </a:r>
            <a:r>
              <a:rPr lang="es-ES_tradnl" sz="2000">
                <a:solidFill>
                  <a:srgbClr val="000000"/>
                </a:solidFill>
                <a:latin typeface="Century Gothic" panose="020B0502020202020204" pitchFamily="34" charset="0"/>
                <a:ea typeface="MS Mincho" panose="02020609040205080304" pitchFamily="49" charset="-128"/>
              </a:rPr>
              <a:t> </a:t>
            </a:r>
            <a:r>
              <a:rPr lang="es-ES_tradnl" altLang="en-US" sz="2000">
                <a:solidFill>
                  <a:srgbClr val="000000"/>
                </a:solidFill>
                <a:latin typeface="Century Gothic" panose="020B0502020202020204" pitchFamily="34" charset="0"/>
                <a:ea typeface="MS Mincho" panose="02020609040205080304" pitchFamily="49" charset="-128"/>
              </a:rPr>
              <a:t>“</a:t>
            </a:r>
            <a:r>
              <a:rPr lang="es-ES_tradnl" sz="2000">
                <a:solidFill>
                  <a:srgbClr val="000000"/>
                </a:solidFill>
                <a:latin typeface="Century Gothic" panose="020B0502020202020204" pitchFamily="34" charset="0"/>
                <a:ea typeface="MS Mincho" panose="02020609040205080304" pitchFamily="49" charset="-128"/>
              </a:rPr>
              <a:t>Ah-chay, ah, em-may, bay, ooo, er-ray, hey, ooo, eh, es-say, ah.</a:t>
            </a:r>
            <a:r>
              <a:rPr lang="es-ES_tradnl" altLang="en-US" sz="2000">
                <a:solidFill>
                  <a:srgbClr val="000000"/>
                </a:solidFill>
                <a:latin typeface="Century Gothic" panose="020B0502020202020204" pitchFamily="34" charset="0"/>
                <a:ea typeface="MS Mincho" panose="02020609040205080304" pitchFamily="49" charset="-128"/>
              </a:rPr>
              <a:t>”</a:t>
            </a:r>
            <a:endParaRPr lang="en-US" altLang="ja-JP"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b="1">
                <a:solidFill>
                  <a:srgbClr val="000000"/>
                </a:solidFill>
                <a:latin typeface="Century Gothic" panose="020B0502020202020204" pitchFamily="34" charset="0"/>
                <a:ea typeface="MS Mincho" panose="02020609040205080304" pitchFamily="49" charset="-128"/>
              </a:rPr>
              <a:t>    You write: </a:t>
            </a:r>
            <a:r>
              <a:rPr lang="es-ES_tradnl" sz="2000">
                <a:solidFill>
                  <a:srgbClr val="000000"/>
                </a:solidFill>
                <a:latin typeface="Century Gothic" panose="020B0502020202020204" pitchFamily="34" charset="0"/>
                <a:ea typeface="MS Mincho" panose="02020609040205080304" pitchFamily="49" charset="-128"/>
              </a:rPr>
              <a:t>__________________________________</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r>
              <a:rPr lang="es-ES_tradnl" sz="2000" b="1">
                <a:solidFill>
                  <a:srgbClr val="000000"/>
                </a:solidFill>
                <a:latin typeface="Century Gothic" panose="020B0502020202020204" pitchFamily="34" charset="0"/>
                <a:ea typeface="MS Mincho" panose="02020609040205080304" pitchFamily="49" charset="-128"/>
              </a:rPr>
              <a:t>You think it means:</a:t>
            </a:r>
            <a:r>
              <a:rPr lang="es-ES_tradnl" sz="2000">
                <a:solidFill>
                  <a:srgbClr val="000000"/>
                </a:solidFill>
                <a:latin typeface="Century Gothic" panose="020B0502020202020204" pitchFamily="34" charset="0"/>
                <a:ea typeface="MS Mincho" panose="02020609040205080304" pitchFamily="49" charset="-128"/>
              </a:rPr>
              <a:t> _________________________</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panose="02040604050505020304" pitchFamily="18"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panose="02040604050505020304" pitchFamily="18" charset="0"/>
              <a:ea typeface="MS Mincho" panose="02020609040205080304" pitchFamily="49" charset="-128"/>
            </a:endParaRPr>
          </a:p>
        </p:txBody>
      </p:sp>
      <p:sp>
        <p:nvSpPr>
          <p:cNvPr id="3" name="TextBox 2"/>
          <p:cNvSpPr txBox="1">
            <a:spLocks noChangeArrowheads="1"/>
          </p:cNvSpPr>
          <p:nvPr/>
        </p:nvSpPr>
        <p:spPr bwMode="auto">
          <a:xfrm>
            <a:off x="2057400" y="1752600"/>
            <a:ext cx="3886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gimnasio</a:t>
            </a:r>
          </a:p>
        </p:txBody>
      </p:sp>
      <p:sp>
        <p:nvSpPr>
          <p:cNvPr id="4" name="TextBox 3"/>
          <p:cNvSpPr txBox="1">
            <a:spLocks noChangeArrowheads="1"/>
          </p:cNvSpPr>
          <p:nvPr/>
        </p:nvSpPr>
        <p:spPr bwMode="auto">
          <a:xfrm>
            <a:off x="3048000" y="20526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gymnasium </a:t>
            </a:r>
          </a:p>
        </p:txBody>
      </p:sp>
      <p:sp>
        <p:nvSpPr>
          <p:cNvPr id="5" name="TextBox 4"/>
          <p:cNvSpPr txBox="1">
            <a:spLocks noChangeArrowheads="1"/>
          </p:cNvSpPr>
          <p:nvPr/>
        </p:nvSpPr>
        <p:spPr bwMode="auto">
          <a:xfrm>
            <a:off x="1828800" y="29670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oficina</a:t>
            </a:r>
          </a:p>
        </p:txBody>
      </p:sp>
      <p:sp>
        <p:nvSpPr>
          <p:cNvPr id="6" name="TextBox 5"/>
          <p:cNvSpPr txBox="1">
            <a:spLocks noChangeArrowheads="1"/>
          </p:cNvSpPr>
          <p:nvPr/>
        </p:nvSpPr>
        <p:spPr bwMode="auto">
          <a:xfrm>
            <a:off x="2895600" y="32718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office</a:t>
            </a:r>
          </a:p>
        </p:txBody>
      </p:sp>
      <p:sp>
        <p:nvSpPr>
          <p:cNvPr id="7" name="TextBox 6"/>
          <p:cNvSpPr txBox="1">
            <a:spLocks noChangeArrowheads="1"/>
          </p:cNvSpPr>
          <p:nvPr/>
        </p:nvSpPr>
        <p:spPr bwMode="auto">
          <a:xfrm>
            <a:off x="1828800" y="41862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zebra</a:t>
            </a:r>
          </a:p>
        </p:txBody>
      </p:sp>
      <p:sp>
        <p:nvSpPr>
          <p:cNvPr id="8" name="TextBox 7"/>
          <p:cNvSpPr txBox="1">
            <a:spLocks noChangeArrowheads="1"/>
          </p:cNvSpPr>
          <p:nvPr/>
        </p:nvSpPr>
        <p:spPr bwMode="auto">
          <a:xfrm>
            <a:off x="2971800" y="44910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zebra</a:t>
            </a:r>
          </a:p>
        </p:txBody>
      </p:sp>
      <p:sp>
        <p:nvSpPr>
          <p:cNvPr id="9" name="TextBox 8"/>
          <p:cNvSpPr txBox="1">
            <a:spLocks noChangeArrowheads="1"/>
          </p:cNvSpPr>
          <p:nvPr/>
        </p:nvSpPr>
        <p:spPr bwMode="auto">
          <a:xfrm>
            <a:off x="1828800" y="57102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hamburguesa</a:t>
            </a:r>
          </a:p>
        </p:txBody>
      </p:sp>
      <p:sp>
        <p:nvSpPr>
          <p:cNvPr id="10" name="TextBox 9"/>
          <p:cNvSpPr txBox="1">
            <a:spLocks noChangeArrowheads="1"/>
          </p:cNvSpPr>
          <p:nvPr/>
        </p:nvSpPr>
        <p:spPr bwMode="auto">
          <a:xfrm>
            <a:off x="2895600" y="60150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hamburger</a:t>
            </a:r>
          </a:p>
        </p:txBody>
      </p:sp>
    </p:spTree>
    <p:extLst>
      <p:ext uri="{BB962C8B-B14F-4D97-AF65-F5344CB8AC3E}">
        <p14:creationId xmlns="" xmlns:p14="http://schemas.microsoft.com/office/powerpoint/2010/main" val="3035197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0" y="39688"/>
            <a:ext cx="6172200" cy="2054225"/>
          </a:xfrm>
        </p:spPr>
        <p:txBody>
          <a:bodyPr/>
          <a:lstStyle/>
          <a:p>
            <a:pPr eaLnBrk="1" hangingPunct="1">
              <a:defRPr/>
            </a:pPr>
            <a:r>
              <a:rPr lang="en-US" sz="4000" u="sng" dirty="0" smtClean="0">
                <a:ea typeface="ＭＳ Ｐゴシック" charset="0"/>
                <a:cs typeface="ＭＳ Ｐゴシック" charset="0"/>
              </a:rPr>
              <a:t>IP: LISTENING SPELLING-BEE!!!</a:t>
            </a:r>
            <a:endParaRPr lang="en-US" sz="4000" u="sng" dirty="0">
              <a:ea typeface="ＭＳ Ｐゴシック" charset="0"/>
              <a:cs typeface="ＭＳ Ｐゴシック" charset="0"/>
            </a:endParaRPr>
          </a:p>
        </p:txBody>
      </p:sp>
      <p:sp>
        <p:nvSpPr>
          <p:cNvPr id="54274" name="Text Placeholder 2"/>
          <p:cNvSpPr>
            <a:spLocks noGrp="1"/>
          </p:cNvSpPr>
          <p:nvPr>
            <p:ph type="body" idx="1"/>
          </p:nvPr>
        </p:nvSpPr>
        <p:spPr>
          <a:xfrm>
            <a:off x="2286000" y="2093913"/>
            <a:ext cx="6172200" cy="4287837"/>
          </a:xfrm>
        </p:spPr>
        <p:txBody>
          <a:bodyPr/>
          <a:lstStyle/>
          <a:p>
            <a:pPr eaLnBrk="1" hangingPunct="1"/>
            <a:r>
              <a:rPr lang="en-US" sz="2800" i="1" dirty="0" smtClean="0">
                <a:ea typeface="MS PGothic" panose="020B0600070205080204" pitchFamily="34" charset="-128"/>
              </a:rPr>
              <a:t>. </a:t>
            </a:r>
            <a:endParaRPr lang="en-US" sz="2800" dirty="0" smtClean="0">
              <a:ea typeface="MS PGothic" panose="020B0600070205080204" pitchFamily="34" charset="-128"/>
            </a:endParaRPr>
          </a:p>
          <a:p>
            <a:pPr eaLnBrk="1" hangingPunct="1"/>
            <a:r>
              <a:rPr lang="en-US" sz="2800" i="1" dirty="0" err="1" smtClean="0">
                <a:ea typeface="MS PGothic" panose="020B0600070205080204" pitchFamily="34" charset="-128"/>
              </a:rPr>
              <a:t>Escucha</a:t>
            </a:r>
            <a:r>
              <a:rPr lang="en-US" sz="2800" i="1" dirty="0" smtClean="0">
                <a:ea typeface="MS PGothic" panose="020B0600070205080204" pitchFamily="34" charset="-128"/>
              </a:rPr>
              <a:t> </a:t>
            </a:r>
            <a:r>
              <a:rPr lang="en-US" sz="2800" dirty="0" smtClean="0">
                <a:ea typeface="MS PGothic" panose="020B0600070205080204" pitchFamily="34" charset="-128"/>
              </a:rPr>
              <a:t>while I say a word twice. The first time, write down the letters you hear (with the help of your phonetic guide). The second time, check your work!</a:t>
            </a:r>
            <a:r>
              <a:rPr lang="en-US" sz="2800" i="1" u="sng" dirty="0" smtClean="0">
                <a:ea typeface="MS PGothic" panose="020B0600070205080204" pitchFamily="34" charset="-128"/>
              </a:rPr>
              <a:t> </a:t>
            </a:r>
          </a:p>
          <a:p>
            <a:pPr eaLnBrk="1" hangingPunct="1"/>
            <a:endParaRPr lang="en-US" sz="2800" i="1" u="sng" dirty="0" smtClean="0">
              <a:ea typeface="MS PGothic" panose="020B0600070205080204" pitchFamily="34" charset="-128"/>
            </a:endParaRPr>
          </a:p>
        </p:txBody>
      </p:sp>
    </p:spTree>
    <p:extLst>
      <p:ext uri="{BB962C8B-B14F-4D97-AF65-F5344CB8AC3E}">
        <p14:creationId xmlns="" xmlns:p14="http://schemas.microsoft.com/office/powerpoint/2010/main" val="3517588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Nombres</a:t>
            </a:r>
            <a:r>
              <a:rPr lang="en-US" dirty="0" smtClean="0"/>
              <a:t> </a:t>
            </a:r>
            <a:r>
              <a:rPr lang="en-US" dirty="0" err="1" smtClean="0"/>
              <a:t>Comunes</a:t>
            </a:r>
            <a:r>
              <a:rPr lang="en-US" dirty="0" smtClean="0"/>
              <a:t/>
            </a:r>
            <a:br>
              <a:rPr lang="en-US" dirty="0" smtClean="0"/>
            </a:br>
            <a:r>
              <a:rPr lang="en-US" dirty="0" smtClean="0"/>
              <a:t>Common Names in Spanish</a:t>
            </a:r>
            <a:endParaRPr lang="en-US" dirty="0"/>
          </a:p>
        </p:txBody>
      </p:sp>
      <p:sp>
        <p:nvSpPr>
          <p:cNvPr id="5" name="Content Placeholder 4"/>
          <p:cNvSpPr>
            <a:spLocks noGrp="1"/>
          </p:cNvSpPr>
          <p:nvPr>
            <p:ph sz="quarter" idx="1"/>
          </p:nvPr>
        </p:nvSpPr>
        <p:spPr/>
        <p:txBody>
          <a:bodyPr/>
          <a:lstStyle/>
          <a:p>
            <a:pPr>
              <a:buNone/>
            </a:pPr>
            <a:r>
              <a:rPr lang="en-US" u="sng" dirty="0" err="1" smtClean="0"/>
              <a:t>Chicas</a:t>
            </a:r>
            <a:r>
              <a:rPr lang="en-US" u="sng" dirty="0" smtClean="0"/>
              <a:t>( Girls)</a:t>
            </a:r>
          </a:p>
          <a:p>
            <a:r>
              <a:rPr lang="en-US" dirty="0" smtClean="0"/>
              <a:t>Ana</a:t>
            </a:r>
          </a:p>
          <a:p>
            <a:r>
              <a:rPr lang="en-US" dirty="0" smtClean="0"/>
              <a:t>Bárbara</a:t>
            </a:r>
          </a:p>
          <a:p>
            <a:r>
              <a:rPr lang="en-US" dirty="0" smtClean="0"/>
              <a:t>Beatriz</a:t>
            </a:r>
          </a:p>
          <a:p>
            <a:r>
              <a:rPr lang="en-US" dirty="0" smtClean="0"/>
              <a:t>Cecilia</a:t>
            </a:r>
          </a:p>
          <a:p>
            <a:r>
              <a:rPr lang="en-US" dirty="0" smtClean="0"/>
              <a:t>Cristina</a:t>
            </a:r>
          </a:p>
          <a:p>
            <a:r>
              <a:rPr lang="en-US" dirty="0" smtClean="0"/>
              <a:t>Dolores</a:t>
            </a:r>
          </a:p>
          <a:p>
            <a:r>
              <a:rPr lang="en-US" dirty="0" smtClean="0"/>
              <a:t>Elena</a:t>
            </a:r>
          </a:p>
          <a:p>
            <a:r>
              <a:rPr lang="en-US" dirty="0" smtClean="0"/>
              <a:t>Isabel</a:t>
            </a:r>
          </a:p>
          <a:p>
            <a:r>
              <a:rPr lang="en-US" dirty="0" err="1" smtClean="0"/>
              <a:t>María</a:t>
            </a:r>
            <a:endParaRPr lang="en-US" dirty="0" smtClean="0"/>
          </a:p>
          <a:p>
            <a:r>
              <a:rPr lang="en-US" dirty="0" smtClean="0"/>
              <a:t>Patricia</a:t>
            </a:r>
            <a:endParaRPr lang="en-US" dirty="0"/>
          </a:p>
        </p:txBody>
      </p:sp>
      <p:sp>
        <p:nvSpPr>
          <p:cNvPr id="6" name="Content Placeholder 5"/>
          <p:cNvSpPr>
            <a:spLocks noGrp="1"/>
          </p:cNvSpPr>
          <p:nvPr>
            <p:ph sz="quarter" idx="2"/>
          </p:nvPr>
        </p:nvSpPr>
        <p:spPr/>
        <p:txBody>
          <a:bodyPr/>
          <a:lstStyle/>
          <a:p>
            <a:pPr>
              <a:buNone/>
            </a:pPr>
            <a:r>
              <a:rPr lang="en-US" dirty="0" err="1" smtClean="0"/>
              <a:t>Chicos</a:t>
            </a:r>
            <a:r>
              <a:rPr lang="en-US" dirty="0" smtClean="0"/>
              <a:t> (boys)</a:t>
            </a:r>
          </a:p>
          <a:p>
            <a:pPr>
              <a:buNone/>
            </a:pPr>
            <a:r>
              <a:rPr lang="en-US" dirty="0" smtClean="0"/>
              <a:t>Alfredo</a:t>
            </a:r>
          </a:p>
          <a:p>
            <a:pPr>
              <a:buNone/>
            </a:pPr>
            <a:r>
              <a:rPr lang="en-US" dirty="0" smtClean="0"/>
              <a:t>Antonio</a:t>
            </a:r>
          </a:p>
          <a:p>
            <a:pPr>
              <a:buNone/>
            </a:pPr>
            <a:r>
              <a:rPr lang="en-US" dirty="0" smtClean="0"/>
              <a:t>Fernando</a:t>
            </a:r>
          </a:p>
          <a:p>
            <a:pPr>
              <a:buNone/>
            </a:pPr>
            <a:r>
              <a:rPr lang="en-US" dirty="0" smtClean="0"/>
              <a:t>Alejandro</a:t>
            </a:r>
          </a:p>
          <a:p>
            <a:pPr>
              <a:buNone/>
            </a:pPr>
            <a:r>
              <a:rPr lang="en-US" dirty="0" smtClean="0"/>
              <a:t>Miguel</a:t>
            </a:r>
          </a:p>
          <a:p>
            <a:pPr>
              <a:buNone/>
            </a:pPr>
            <a:r>
              <a:rPr lang="en-US" dirty="0" smtClean="0"/>
              <a:t>Pablo</a:t>
            </a:r>
          </a:p>
          <a:p>
            <a:pPr>
              <a:buNone/>
            </a:pPr>
            <a:r>
              <a:rPr lang="en-US" dirty="0" smtClean="0"/>
              <a:t>Roberto</a:t>
            </a:r>
          </a:p>
          <a:p>
            <a:pPr>
              <a:buNone/>
            </a:pPr>
            <a:r>
              <a:rPr lang="en-US" dirty="0" smtClean="0"/>
              <a:t>Sergio</a:t>
            </a:r>
          </a:p>
          <a:p>
            <a:pPr>
              <a:buNone/>
            </a:pPr>
            <a:r>
              <a:rPr lang="en-US" dirty="0" smtClean="0"/>
              <a:t>Victor</a:t>
            </a:r>
          </a:p>
          <a:p>
            <a:pPr>
              <a:buNone/>
            </a:pPr>
            <a:r>
              <a:rPr lang="en-US" dirty="0" smtClean="0"/>
              <a:t>Julio</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7" name="Object 1"/>
          <p:cNvGraphicFramePr>
            <a:graphicFrameLocks noChangeAspect="1"/>
          </p:cNvGraphicFramePr>
          <p:nvPr/>
        </p:nvGraphicFramePr>
        <p:xfrm>
          <a:off x="152400" y="1150938"/>
          <a:ext cx="8972550" cy="5097462"/>
        </p:xfrm>
        <a:graphic>
          <a:graphicData uri="http://schemas.openxmlformats.org/presentationml/2006/ole">
            <p:oleObj spid="_x0000_s2051" name="Document" r:id="rId3" imgW="6997442" imgH="3974954" progId="Word.Document.12">
              <p:embed/>
            </p:oleObj>
          </a:graphicData>
        </a:graphic>
      </p:graphicFrame>
    </p:spTree>
    <p:extLst>
      <p:ext uri="{BB962C8B-B14F-4D97-AF65-F5344CB8AC3E}">
        <p14:creationId xmlns="" xmlns:p14="http://schemas.microsoft.com/office/powerpoint/2010/main" val="2592434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EL OBJETIVO</a:t>
            </a:r>
            <a:endParaRPr lang="en-US" sz="6000" b="1" dirty="0"/>
          </a:p>
        </p:txBody>
      </p:sp>
      <p:sp>
        <p:nvSpPr>
          <p:cNvPr id="3" name="Content Placeholder 2"/>
          <p:cNvSpPr>
            <a:spLocks noGrp="1"/>
          </p:cNvSpPr>
          <p:nvPr>
            <p:ph sz="quarter" idx="1"/>
          </p:nvPr>
        </p:nvSpPr>
        <p:spPr/>
        <p:txBody>
          <a:bodyPr/>
          <a:lstStyle/>
          <a:p>
            <a:pPr lvl="1">
              <a:buFont typeface="Wingdings 2" charset="0"/>
              <a:buChar char=""/>
              <a:defRPr/>
            </a:pPr>
            <a:r>
              <a:rPr lang="en-US" sz="3000" dirty="0"/>
              <a:t>I can </a:t>
            </a:r>
            <a:r>
              <a:rPr lang="en-US" sz="3000" dirty="0" smtClean="0"/>
              <a:t> spell my </a:t>
            </a:r>
            <a:r>
              <a:rPr lang="en-US" sz="3000" dirty="0" smtClean="0"/>
              <a:t>name and </a:t>
            </a:r>
            <a:r>
              <a:rPr lang="en-US" sz="3000" dirty="0" smtClean="0"/>
              <a:t>others words</a:t>
            </a:r>
            <a:r>
              <a:rPr lang="en-US" sz="3000" dirty="0" smtClean="0"/>
              <a:t>.</a:t>
            </a:r>
            <a:endParaRPr lang="en-US" sz="3000" dirty="0" smtClean="0"/>
          </a:p>
          <a:p>
            <a:pPr lvl="1">
              <a:buFont typeface="Wingdings 2" charset="0"/>
              <a:buChar char=""/>
              <a:defRPr/>
            </a:pPr>
            <a:r>
              <a:rPr lang="en-US" sz="3000" dirty="0" smtClean="0"/>
              <a:t> </a:t>
            </a:r>
            <a:r>
              <a:rPr lang="en-US" sz="3000" dirty="0"/>
              <a:t>I can sing the </a:t>
            </a:r>
            <a:r>
              <a:rPr lang="en-US" sz="3000" dirty="0" smtClean="0"/>
              <a:t>alphabet in Spanish.</a:t>
            </a:r>
            <a:endParaRPr lang="en-US" sz="3000" dirty="0"/>
          </a:p>
          <a:p>
            <a:endParaRPr lang="en-US" dirty="0"/>
          </a:p>
        </p:txBody>
      </p:sp>
    </p:spTree>
    <p:extLst>
      <p:ext uri="{BB962C8B-B14F-4D97-AF65-F5344CB8AC3E}">
        <p14:creationId xmlns="" xmlns:p14="http://schemas.microsoft.com/office/powerpoint/2010/main" val="375703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IP: </a:t>
            </a:r>
            <a:r>
              <a:rPr lang="en-US" dirty="0" err="1" smtClean="0"/>
              <a:t>Alfabeto</a:t>
            </a:r>
            <a:endParaRPr lang="en-US" dirty="0"/>
          </a:p>
        </p:txBody>
      </p:sp>
      <p:sp>
        <p:nvSpPr>
          <p:cNvPr id="5" name="Text Placeholder 4"/>
          <p:cNvSpPr>
            <a:spLocks noGrp="1"/>
          </p:cNvSpPr>
          <p:nvPr>
            <p:ph type="body" idx="1"/>
          </p:nvPr>
        </p:nvSpPr>
        <p:spPr/>
        <p:txBody>
          <a:bodyPr/>
          <a:lstStyle/>
          <a:p>
            <a:r>
              <a:rPr lang="en-US" dirty="0" smtClean="0"/>
              <a:t>Foldable</a:t>
            </a:r>
            <a:endParaRPr lang="en-US" dirty="0"/>
          </a:p>
        </p:txBody>
      </p:sp>
    </p:spTree>
    <p:extLst>
      <p:ext uri="{BB962C8B-B14F-4D97-AF65-F5344CB8AC3E}">
        <p14:creationId xmlns="" xmlns:p14="http://schemas.microsoft.com/office/powerpoint/2010/main" val="333573383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Reflection</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80729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1083" y="1181686"/>
            <a:ext cx="6172200" cy="2053590"/>
          </a:xfrm>
        </p:spPr>
        <p:txBody>
          <a:bodyPr/>
          <a:lstStyle/>
          <a:p>
            <a:r>
              <a:rPr lang="en-US" dirty="0" err="1" smtClean="0"/>
              <a:t>Tarea</a:t>
            </a:r>
            <a:endParaRPr lang="en-US" dirty="0"/>
          </a:p>
        </p:txBody>
      </p:sp>
      <p:sp>
        <p:nvSpPr>
          <p:cNvPr id="5" name="Text Placeholder 4"/>
          <p:cNvSpPr>
            <a:spLocks noGrp="1"/>
          </p:cNvSpPr>
          <p:nvPr>
            <p:ph type="body" idx="1"/>
          </p:nvPr>
        </p:nvSpPr>
        <p:spPr>
          <a:xfrm>
            <a:off x="2286000" y="3235276"/>
            <a:ext cx="6172200" cy="1371600"/>
          </a:xfrm>
        </p:spPr>
        <p:txBody>
          <a:bodyPr/>
          <a:lstStyle/>
          <a:p>
            <a:r>
              <a:rPr lang="en-US" dirty="0" smtClean="0"/>
              <a:t>PRACTICE: The alphabet in  Spanish and Spell your name in Spanish.</a:t>
            </a:r>
          </a:p>
          <a:p>
            <a:endParaRPr lang="en-US" dirty="0"/>
          </a:p>
          <a:p>
            <a:r>
              <a:rPr lang="en-US" dirty="0" smtClean="0"/>
              <a:t>Practice the alphabet song ( Ms. Lugo Web page)</a:t>
            </a:r>
          </a:p>
          <a:p>
            <a:r>
              <a:rPr lang="en-US" dirty="0" smtClean="0"/>
              <a:t>At least 15 minutes</a:t>
            </a:r>
            <a:endParaRPr lang="en-US" dirty="0"/>
          </a:p>
        </p:txBody>
      </p:sp>
    </p:spTree>
    <p:extLst>
      <p:ext uri="{BB962C8B-B14F-4D97-AF65-F5344CB8AC3E}">
        <p14:creationId xmlns="" xmlns:p14="http://schemas.microsoft.com/office/powerpoint/2010/main" val="2596048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VE" sz="1650" dirty="0"/>
              <a:t>http://www.youtube.com/watch?v=ngRq82c8Baw</a:t>
            </a:r>
            <a:r>
              <a:rPr lang="en-US" dirty="0" smtClean="0"/>
              <a:t/>
            </a:r>
            <a:br>
              <a:rPr lang="en-US" dirty="0" smtClean="0"/>
            </a:br>
            <a:endParaRPr lang="es-VE" dirty="0"/>
          </a:p>
        </p:txBody>
      </p:sp>
      <p:sp>
        <p:nvSpPr>
          <p:cNvPr id="5" name="4 Marcador de texto"/>
          <p:cNvSpPr>
            <a:spLocks noGrp="1"/>
          </p:cNvSpPr>
          <p:nvPr>
            <p:ph type="body" idx="1"/>
          </p:nvPr>
        </p:nvSpPr>
        <p:spPr>
          <a:xfrm>
            <a:off x="2857499" y="1160060"/>
            <a:ext cx="5453987" cy="2068476"/>
          </a:xfrm>
        </p:spPr>
        <p:txBody>
          <a:bodyPr>
            <a:normAutofit fontScale="40000" lnSpcReduction="20000"/>
          </a:bodyPr>
          <a:lstStyle/>
          <a:p>
            <a:pPr algn="ctr"/>
            <a:r>
              <a:rPr lang="en-US" sz="6000" dirty="0"/>
              <a:t>MOMENTO CULTURAL</a:t>
            </a:r>
          </a:p>
          <a:p>
            <a:pPr algn="ctr"/>
            <a:r>
              <a:rPr lang="en-US" sz="6000" dirty="0"/>
              <a:t>Spanish Love Song:  </a:t>
            </a:r>
          </a:p>
          <a:p>
            <a:r>
              <a:rPr lang="en-US" sz="6000" dirty="0"/>
              <a:t>Look what  you  are going to be able to do and understand at the end of the class</a:t>
            </a:r>
            <a:endParaRPr lang="es-VE" sz="6000" dirty="0"/>
          </a:p>
        </p:txBody>
      </p:sp>
    </p:spTree>
    <p:extLst>
      <p:ext uri="{BB962C8B-B14F-4D97-AF65-F5344CB8AC3E}">
        <p14:creationId xmlns="" xmlns:p14="http://schemas.microsoft.com/office/powerpoint/2010/main" val="3447905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Self-Evaluation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4225"/>
          </a:xfrm>
        </p:spPr>
        <p:txBody>
          <a:bodyPr/>
          <a:lstStyle/>
          <a:p>
            <a:pPr eaLnBrk="1" hangingPunct="1">
              <a:defRPr/>
            </a:pPr>
            <a:r>
              <a:rPr lang="en-US" dirty="0" smtClean="0">
                <a:ea typeface="ＭＳ Ｐゴシック" charset="0"/>
                <a:cs typeface="ＭＳ Ｐゴシック" charset="0"/>
              </a:rPr>
              <a:t>INM: El ALFABETO</a:t>
            </a:r>
            <a:endParaRPr lang="en-US" dirty="0">
              <a:ea typeface="ＭＳ Ｐゴシック" charset="0"/>
              <a:cs typeface="ＭＳ Ｐゴシック" charset="0"/>
            </a:endParaRPr>
          </a:p>
        </p:txBody>
      </p:sp>
      <p:sp>
        <p:nvSpPr>
          <p:cNvPr id="23554" name="Text Placeholder 2"/>
          <p:cNvSpPr>
            <a:spLocks noGrp="1"/>
          </p:cNvSpPr>
          <p:nvPr>
            <p:ph type="body" idx="1"/>
          </p:nvPr>
        </p:nvSpPr>
        <p:spPr/>
        <p:txBody>
          <a:bodyPr/>
          <a:lstStyle/>
          <a:p>
            <a:pPr eaLnBrk="1" hangingPunct="1"/>
            <a:endParaRPr lang="en-US" i="1" dirty="0" smtClean="0">
              <a:ea typeface="MS PGothic" panose="020B0600070205080204" pitchFamily="34" charset="-128"/>
            </a:endParaRPr>
          </a:p>
        </p:txBody>
      </p:sp>
    </p:spTree>
    <p:extLst>
      <p:ext uri="{BB962C8B-B14F-4D97-AF65-F5344CB8AC3E}">
        <p14:creationId xmlns="" xmlns:p14="http://schemas.microsoft.com/office/powerpoint/2010/main" val="1795855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pPr algn="ctr" eaLnBrk="1" hangingPunct="1">
              <a:defRPr/>
            </a:pPr>
            <a:r>
              <a:rPr lang="en-US" sz="5000" b="1" u="sng" dirty="0" smtClean="0">
                <a:ea typeface="ＭＳ Ｐゴシック" charset="0"/>
                <a:cs typeface="ＭＳ Ｐゴシック" charset="0"/>
              </a:rPr>
              <a:t>El </a:t>
            </a:r>
            <a:r>
              <a:rPr lang="en-US" sz="5000" b="1" u="sng" dirty="0" err="1" smtClean="0">
                <a:ea typeface="ＭＳ Ｐゴシック" charset="0"/>
                <a:cs typeface="ＭＳ Ｐゴシック" charset="0"/>
              </a:rPr>
              <a:t>alfabeto</a:t>
            </a:r>
            <a:endParaRPr lang="en-US" sz="5000" b="1" u="sng" dirty="0">
              <a:ea typeface="ＭＳ Ｐゴシック" charset="0"/>
              <a:cs typeface="ＭＳ Ｐゴシック" charset="0"/>
            </a:endParaRPr>
          </a:p>
        </p:txBody>
      </p:sp>
      <p:pic>
        <p:nvPicPr>
          <p:cNvPr id="24578" name="Content Placeholder 3"/>
          <p:cNvPicPr>
            <a:picLocks noGrp="1" noChangeAspect="1"/>
          </p:cNvPicPr>
          <p:nvPr>
            <p:ph sz="quarter" idx="1"/>
          </p:nvPr>
        </p:nvPicPr>
        <p:blipFill>
          <a:blip r:embed="rId2">
            <a:extLst>
              <a:ext uri="{28A0092B-C50C-407E-A947-70E740481C1C}">
                <a14:useLocalDpi xmlns="" xmlns:a14="http://schemas.microsoft.com/office/drawing/2010/main" val="0"/>
              </a:ext>
            </a:extLst>
          </a:blip>
          <a:srcRect t="16335" b="16335"/>
          <a:stretch>
            <a:fillRect/>
          </a:stretch>
        </p:blipFill>
        <p:spPr>
          <a:xfrm>
            <a:off x="6553200" y="153988"/>
            <a:ext cx="2330450" cy="1520825"/>
          </a:xfrm>
        </p:spPr>
      </p:pic>
      <p:sp>
        <p:nvSpPr>
          <p:cNvPr id="24579" name="TextBox 4"/>
          <p:cNvSpPr txBox="1">
            <a:spLocks noChangeArrowheads="1"/>
          </p:cNvSpPr>
          <p:nvPr/>
        </p:nvSpPr>
        <p:spPr bwMode="auto">
          <a:xfrm>
            <a:off x="436563" y="1257300"/>
            <a:ext cx="82296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Wingdings" panose="05000000000000000000" pitchFamily="2" charset="2"/>
              <a:buChar char="q"/>
            </a:pPr>
            <a:r>
              <a:rPr lang="en-US">
                <a:latin typeface="Century Schoolbook" charset="0"/>
              </a:rPr>
              <a:t>Spanish is a PHONETIC language.</a:t>
            </a:r>
          </a:p>
          <a:p>
            <a:pPr lvl="1" eaLnBrk="1" hangingPunct="1">
              <a:buFont typeface="Wingdings" panose="05000000000000000000" pitchFamily="2" charset="2"/>
              <a:buChar char="q"/>
            </a:pPr>
            <a:r>
              <a:rPr lang="en-US">
                <a:latin typeface="Century Schoolbook" charset="0"/>
              </a:rPr>
              <a:t>This means that it is spelled the way it sounds—unlike English.</a:t>
            </a:r>
          </a:p>
        </p:txBody>
      </p:sp>
      <p:sp>
        <p:nvSpPr>
          <p:cNvPr id="6" name="TextBox 5"/>
          <p:cNvSpPr txBox="1">
            <a:spLocks noChangeArrowheads="1"/>
          </p:cNvSpPr>
          <p:nvPr/>
        </p:nvSpPr>
        <p:spPr bwMode="auto">
          <a:xfrm>
            <a:off x="1371600" y="2501900"/>
            <a:ext cx="6400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2000" b="1">
                <a:solidFill>
                  <a:srgbClr val="FF6600"/>
                </a:solidFill>
                <a:latin typeface="Century Schoolbook" charset="0"/>
              </a:rPr>
              <a:t>Ex. Telephone vs. teléfono</a:t>
            </a:r>
          </a:p>
        </p:txBody>
      </p:sp>
      <p:sp>
        <p:nvSpPr>
          <p:cNvPr id="7" name="TextBox 6"/>
          <p:cNvSpPr txBox="1">
            <a:spLocks noChangeArrowheads="1"/>
          </p:cNvSpPr>
          <p:nvPr/>
        </p:nvSpPr>
        <p:spPr bwMode="auto">
          <a:xfrm>
            <a:off x="436563" y="2901950"/>
            <a:ext cx="8229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Wingdings" panose="05000000000000000000" pitchFamily="2" charset="2"/>
              <a:buChar char="q"/>
            </a:pPr>
            <a:r>
              <a:rPr lang="en-US">
                <a:latin typeface="Century Schoolbook" charset="0"/>
              </a:rPr>
              <a:t>It has 4 EXTRA letters because it</a:t>
            </a:r>
            <a:r>
              <a:rPr lang="ja-JP" altLang="en-US">
                <a:latin typeface="Century Schoolbook" charset="0"/>
              </a:rPr>
              <a:t>’</a:t>
            </a:r>
            <a:r>
              <a:rPr lang="en-US" altLang="ja-JP">
                <a:latin typeface="Century Schoolbook" charset="0"/>
              </a:rPr>
              <a:t>s EXTRA awesome!</a:t>
            </a:r>
            <a:endParaRPr lang="en-US">
              <a:latin typeface="Century Schoolbook" charset="0"/>
            </a:endParaRPr>
          </a:p>
        </p:txBody>
      </p:sp>
      <p:sp>
        <p:nvSpPr>
          <p:cNvPr id="8" name="TextBox 7"/>
          <p:cNvSpPr txBox="1">
            <a:spLocks noChangeArrowheads="1"/>
          </p:cNvSpPr>
          <p:nvPr/>
        </p:nvSpPr>
        <p:spPr bwMode="auto">
          <a:xfrm>
            <a:off x="1404938" y="3373438"/>
            <a:ext cx="6400800" cy="1322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Tx/>
              <a:buAutoNum type="arabicPeriod"/>
            </a:pPr>
            <a:r>
              <a:rPr lang="en-US" sz="2000" b="1">
                <a:solidFill>
                  <a:srgbClr val="FF6600"/>
                </a:solidFill>
                <a:latin typeface="Century Schoolbook" charset="0"/>
              </a:rPr>
              <a:t>Ch</a:t>
            </a:r>
          </a:p>
          <a:p>
            <a:pPr eaLnBrk="1" hangingPunct="1">
              <a:buFontTx/>
              <a:buAutoNum type="arabicPeriod"/>
            </a:pPr>
            <a:r>
              <a:rPr lang="en-US" sz="2000" b="1">
                <a:solidFill>
                  <a:srgbClr val="FF6600"/>
                </a:solidFill>
                <a:latin typeface="Century Schoolbook" charset="0"/>
              </a:rPr>
              <a:t>Ll</a:t>
            </a:r>
          </a:p>
          <a:p>
            <a:pPr eaLnBrk="1" hangingPunct="1">
              <a:buFontTx/>
              <a:buAutoNum type="arabicPeriod"/>
            </a:pPr>
            <a:r>
              <a:rPr lang="en-US" sz="2000" b="1">
                <a:solidFill>
                  <a:srgbClr val="FF6600"/>
                </a:solidFill>
                <a:latin typeface="Century Schoolbook" charset="0"/>
              </a:rPr>
              <a:t>Ñ</a:t>
            </a:r>
          </a:p>
          <a:p>
            <a:pPr eaLnBrk="1" hangingPunct="1">
              <a:buFontTx/>
              <a:buAutoNum type="arabicPeriod"/>
            </a:pPr>
            <a:r>
              <a:rPr lang="en-US" sz="2000" b="1">
                <a:solidFill>
                  <a:srgbClr val="FF6600"/>
                </a:solidFill>
                <a:latin typeface="Century Schoolbook" charset="0"/>
              </a:rPr>
              <a:t>Rr</a:t>
            </a:r>
          </a:p>
        </p:txBody>
      </p:sp>
    </p:spTree>
    <p:extLst>
      <p:ext uri="{BB962C8B-B14F-4D97-AF65-F5344CB8AC3E}">
        <p14:creationId xmlns="" xmlns:p14="http://schemas.microsoft.com/office/powerpoint/2010/main" val="3781276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bbles">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Bubbles.thmx</Template>
  <TotalTime>2959</TotalTime>
  <Words>840</Words>
  <Application>Microsoft Office PowerPoint</Application>
  <PresentationFormat>On-screen Show (4:3)</PresentationFormat>
  <Paragraphs>196</Paragraphs>
  <Slides>41</Slides>
  <Notes>2</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Bubbles</vt:lpstr>
      <vt:lpstr>Document</vt:lpstr>
      <vt:lpstr>Vámonos: TIENEN 5 MINUTOS</vt:lpstr>
      <vt:lpstr>Slide 2</vt:lpstr>
      <vt:lpstr>Slide 3</vt:lpstr>
      <vt:lpstr>EL OBJETIVO</vt:lpstr>
      <vt:lpstr>Tarea</vt:lpstr>
      <vt:lpstr>http://www.youtube.com/watch?v=ngRq82c8Baw </vt:lpstr>
      <vt:lpstr>Self-Evaluation</vt:lpstr>
      <vt:lpstr>INM: El ALFABETO</vt:lpstr>
      <vt:lpstr>El alfabeto</vt:lpstr>
      <vt:lpstr>Las Vocales</vt:lpstr>
      <vt:lpstr>Slide 11</vt:lpstr>
      <vt:lpstr>Slide 12</vt:lpstr>
      <vt:lpstr>GP: LA CANCIÓN DEL ALFABETO!!!</vt:lpstr>
      <vt:lpstr>IP: HUMAN SPELLING</vt:lpstr>
      <vt:lpstr>Slide 15</vt:lpstr>
      <vt:lpstr>Slide 16</vt:lpstr>
      <vt:lpstr>Slide 17</vt:lpstr>
      <vt:lpstr>Slide 18</vt:lpstr>
      <vt:lpstr>Slide 19</vt:lpstr>
      <vt:lpstr>Slide 20</vt:lpstr>
      <vt:lpstr>Slide 21</vt:lpstr>
      <vt:lpstr>Slide 22</vt:lpstr>
      <vt:lpstr>Slide 23</vt:lpstr>
      <vt:lpstr>IP: WHITEBOARD COMPETITION</vt:lpstr>
      <vt:lpstr>Slide 25</vt:lpstr>
      <vt:lpstr>Slide 26</vt:lpstr>
      <vt:lpstr>Slide 27</vt:lpstr>
      <vt:lpstr>Slide 28</vt:lpstr>
      <vt:lpstr>Slide 29</vt:lpstr>
      <vt:lpstr>Slide 30</vt:lpstr>
      <vt:lpstr>Slide 31</vt:lpstr>
      <vt:lpstr>Slide 32</vt:lpstr>
      <vt:lpstr>Slide 33</vt:lpstr>
      <vt:lpstr>Slide 34</vt:lpstr>
      <vt:lpstr>GP: CÓMO SE ESCRIBE?</vt:lpstr>
      <vt:lpstr>Slide 36</vt:lpstr>
      <vt:lpstr>IP: LISTENING SPELLING-BEE!!!</vt:lpstr>
      <vt:lpstr>Nombres Comunes Common Names in Spanish</vt:lpstr>
      <vt:lpstr>Slide 39</vt:lpstr>
      <vt:lpstr>IP: Alfabeto</vt:lpstr>
      <vt:lpstr>Reflection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Vámonos</dc:title>
  <dc:creator>Alexandra Procuniar</dc:creator>
  <cp:lastModifiedBy>diana1.lugo</cp:lastModifiedBy>
  <cp:revision>121</cp:revision>
  <dcterms:created xsi:type="dcterms:W3CDTF">2013-02-18T23:13:34Z</dcterms:created>
  <dcterms:modified xsi:type="dcterms:W3CDTF">2014-09-05T20:28:17Z</dcterms:modified>
</cp:coreProperties>
</file>