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5F0C9-D6DD-461B-8327-F5753C277F6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3E77F-C036-4EB6-83C8-24BEC295B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770D67-8ADA-4D59-B0FC-8587E56C4A00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9A4B4A-FA1D-4C9B-AC9C-31108CBFB0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ndoo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Vámonos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Sit </a:t>
            </a:r>
            <a:r>
              <a:rPr lang="en-US" dirty="0" smtClean="0"/>
              <a:t>down quickly and quietly and complete the Warm-Up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Log-in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INM: Comic Strip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55784" cy="6858000"/>
          </a:xfrm>
          <a:prstGeom prst="rect">
            <a:avLst/>
          </a:prstGeom>
          <a:effectLst>
            <a:outerShdw blurRad="76200" dist="12700" dir="8100000" sy="-23000" kx="800400" algn="br">
              <a:srgbClr val="000000">
                <a:alpha val="1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85800" y="304800"/>
            <a:ext cx="85344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400" b="1" dirty="0" smtClean="0">
                <a:solidFill>
                  <a:srgbClr val="0070C0"/>
                </a:solidFill>
                <a:latin typeface="Handwriting - Dakota"/>
                <a:cs typeface="Handwriting - Dakota"/>
              </a:rPr>
              <a:t>COMIC STRIP</a:t>
            </a:r>
          </a:p>
          <a:p>
            <a:pPr algn="ctr"/>
            <a:r>
              <a:rPr lang="en-US" sz="6500" b="1" dirty="0" smtClean="0">
                <a:solidFill>
                  <a:srgbClr val="0070C0"/>
                </a:solidFill>
                <a:latin typeface="Handwriting - Dakota"/>
                <a:cs typeface="Handwriting - Dakota"/>
                <a:hlinkClick r:id="rId3"/>
              </a:rPr>
              <a:t>www.toondoo.com</a:t>
            </a:r>
            <a:endParaRPr lang="en-US" sz="6500" b="1" dirty="0" smtClean="0">
              <a:solidFill>
                <a:srgbClr val="0070C0"/>
              </a:solidFill>
              <a:latin typeface="Handwriting - Dakota"/>
              <a:cs typeface="Handwriting - Dakota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latin typeface="Handwriting - Dakota"/>
                <a:cs typeface="Handwriting - Dakota"/>
              </a:rPr>
              <a:t>We are using Fire Fox</a:t>
            </a:r>
          </a:p>
          <a:p>
            <a:pPr algn="ctr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latin typeface="Handwriting - Dakota"/>
                <a:cs typeface="Handwriting - Dakota"/>
              </a:rPr>
              <a:t>Create an account</a:t>
            </a:r>
          </a:p>
          <a:p>
            <a:pPr algn="ctr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latin typeface="Handwriting - Dakota"/>
                <a:cs typeface="Handwriting - Dakota"/>
              </a:rPr>
              <a:t>First name last name </a:t>
            </a:r>
            <a:r>
              <a:rPr lang="en-US" sz="4000" b="1" dirty="0" smtClean="0">
                <a:solidFill>
                  <a:srgbClr val="0070C0"/>
                </a:solidFill>
                <a:latin typeface="Handwriting - Dakota"/>
                <a:cs typeface="Handwriting - Dakota"/>
              </a:rPr>
              <a:t>2A</a:t>
            </a:r>
            <a:endParaRPr lang="en-US" sz="4000" b="1" dirty="0" smtClean="0">
              <a:solidFill>
                <a:srgbClr val="0070C0"/>
              </a:solidFill>
              <a:latin typeface="Handwriting - Dakota"/>
              <a:cs typeface="Handwriting - Dakota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latin typeface="Handwriting - Dakota"/>
                <a:cs typeface="Handwriting - Dakota"/>
              </a:rPr>
              <a:t>Example: </a:t>
            </a:r>
            <a:r>
              <a:rPr lang="en-US" sz="4000" b="1" dirty="0" smtClean="0">
                <a:solidFill>
                  <a:srgbClr val="0070C0"/>
                </a:solidFill>
                <a:latin typeface="Handwriting - Dakota"/>
                <a:cs typeface="Handwriting - Dakota"/>
              </a:rPr>
              <a:t>dianalugo2A</a:t>
            </a:r>
            <a:endParaRPr lang="en-US" sz="4000" b="1" dirty="0" smtClean="0">
              <a:solidFill>
                <a:srgbClr val="0070C0"/>
              </a:solidFill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296862"/>
            <a:ext cx="7467600" cy="114300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Comic Strip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846138"/>
            <a:ext cx="7467600" cy="4873752"/>
          </a:xfrm>
        </p:spPr>
        <p:txBody>
          <a:bodyPr/>
          <a:lstStyle/>
          <a:p>
            <a:r>
              <a:rPr lang="en-US" dirty="0" smtClean="0"/>
              <a:t>Today you will create an electronic Comic strip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905000"/>
            <a:ext cx="6172200" cy="2893100"/>
          </a:xfrm>
          <a:prstGeom prst="rect">
            <a:avLst/>
          </a:prstGeom>
          <a:noFill/>
          <a:ln w="7620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u="sng" dirty="0" smtClean="0"/>
              <a:t>Your Comic Strip Must </a:t>
            </a:r>
            <a:r>
              <a:rPr lang="en-US" sz="2600" b="1" u="sng" dirty="0"/>
              <a:t>I</a:t>
            </a:r>
            <a:r>
              <a:rPr lang="en-US" sz="2600" b="1" u="sng" dirty="0" smtClean="0"/>
              <a:t>nclude: 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 2 greetings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2 farewells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What’s your name? (Q&amp;A)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How are you? (Q&amp;A) 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Where are you from? (Q&amp;A)</a:t>
            </a:r>
          </a:p>
          <a:p>
            <a:pPr>
              <a:buFont typeface="Arial"/>
              <a:buChar char="•"/>
            </a:pPr>
            <a:r>
              <a:rPr lang="en-US" sz="2600" dirty="0" smtClean="0"/>
              <a:t>3 “extras”—ANY previous 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917</TotalTime>
  <Words>85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Vámonos</vt:lpstr>
      <vt:lpstr>Computer Log-in</vt:lpstr>
      <vt:lpstr>INM: Comic Strip</vt:lpstr>
      <vt:lpstr>Slide 4</vt:lpstr>
      <vt:lpstr>Comic Strip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</dc:title>
  <dc:creator>diana1.lugo</dc:creator>
  <cp:lastModifiedBy>diana1.lugo</cp:lastModifiedBy>
  <cp:revision>27</cp:revision>
  <dcterms:created xsi:type="dcterms:W3CDTF">2014-09-10T13:38:19Z</dcterms:created>
  <dcterms:modified xsi:type="dcterms:W3CDTF">2014-09-11T20:53:55Z</dcterms:modified>
</cp:coreProperties>
</file>