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  <p:sldId id="278" r:id="rId15"/>
    <p:sldId id="281" r:id="rId16"/>
    <p:sldId id="282" r:id="rId17"/>
    <p:sldId id="279" r:id="rId18"/>
    <p:sldId id="280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6" autoAdjust="0"/>
    <p:restoredTop sz="94660"/>
  </p:normalViewPr>
  <p:slideViewPr>
    <p:cSldViewPr>
      <p:cViewPr varScale="1">
        <p:scale>
          <a:sx n="77" d="100"/>
          <a:sy n="77" d="100"/>
        </p:scale>
        <p:origin x="9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D08F7B-7ED0-41A7-A9C6-1DE9ED3B12CE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A9F7AA-99DE-40FB-A9D9-B26E647DDC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7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Checklist: Second time to verify answers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CE86C5-E8C5-4D7E-AEFD-917E3321B102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9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You don’t have to play the listening a third time, but you could reveal the answers and listen one last time to give students the opportunity to listen for any phrases they didn’t </a:t>
            </a:r>
            <a:r>
              <a:rPr lang="en-US" dirty="0" err="1" smtClean="0"/>
              <a:t>orginally</a:t>
            </a:r>
            <a:r>
              <a:rPr lang="en-US" dirty="0" smtClean="0"/>
              <a:t> hear.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48BDD4-CB6B-4FED-9853-A9FD6DA8597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BAFB9-7D4C-4ECB-9725-079837B868E4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88C7E0D-DA0C-4783-8393-C7CD366BC3A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632B-112D-4ECF-BA79-8888A35F4D15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C02A4-390B-4809-AC3F-3CC988B3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E236-070E-4929-A986-0E84012F8C77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F3236-ED44-4CB4-BD8A-4EFE5FD72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8956E-3584-466B-AB3E-B0A2D244F19E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2347F-6500-48F8-9AAD-EC44A187E4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A638-B7C4-44AC-BF4C-B2BEDFBB867D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F50708E-3189-4073-B35D-DFE742E7205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5DC75-DC51-4AFC-B0CE-2C154ADC757B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EF110-B095-4D1F-8ADB-0516494C6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6CA0-525C-493D-A091-6A2A40C49165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A6E06-A447-40E4-8183-79EC5E00F8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3CF233-71D1-4B48-9A0B-3AE552204938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A1B17-7D03-4F6E-899B-78961AC5D7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48EF-620B-41F2-8492-FFF48C4BD4EC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2B888-6FBE-45E2-94C8-D84F20CA9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D52D8F-A597-41DF-957F-034B458770AF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5C0E5-7B03-460D-BE8E-4A502BD6A5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B9D6DA-4CCA-41BF-A566-16EE7C6B8D19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1E5D1A-EEFA-44A8-BE99-8CB2DD5218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FB00A7-8D69-487F-B1FB-4247B703D1D5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EBB9DB59-EDBC-4E7F-B273-D6799CFF80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letshavefunwithenglish.com/vocabulary/routine/images/get_dressed.jpg&amp;imgrefurl=http://www.letshavefunwithenglish.com/vocabulary/routine/vocabulary.html&amp;usg=__GI8hPcblpk2vTnaZn0z4lX7AJws=&amp;h=248&amp;w=189&amp;sz=14&amp;hl=en&amp;start=10&amp;sig2=e7ib8JI9kH-93Kv_7OYtAw&amp;zoom=1&amp;tbnid=I4uCea9FHwYQsM:&amp;tbnh=111&amp;tbnw=85&amp;ei=6JwCUYuaGYyi8gSwkICgBQ&amp;prev=/search?q=get+dressed&amp;hl=en&amp;safe=active&amp;sa=X&amp;rls=com.microsoft:en-us&amp;tbm=isch&amp;prmd=ivns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3.jpeg"/><Relationship Id="rId5" Type="http://schemas.openxmlformats.org/officeDocument/2006/relationships/image" Target="../media/image11.pn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Sblebrx6ng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8064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5000" cap="none" dirty="0" err="1" smtClean="0"/>
              <a:t>Vámonos</a:t>
            </a:r>
            <a:endParaRPr lang="en-US" sz="5000" cap="none" dirty="0" smtClean="0"/>
          </a:p>
        </p:txBody>
      </p:sp>
      <p:sp>
        <p:nvSpPr>
          <p:cNvPr id="819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806450"/>
            <a:ext cx="7467600" cy="6051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b="1" dirty="0" smtClean="0"/>
              <a:t>Objective</a:t>
            </a:r>
            <a:r>
              <a:rPr lang="en-US" sz="2500" dirty="0" smtClean="0"/>
              <a:t>: I can understand information  about my daily routine when I hear it or read it.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/>
              <a:t>Vámonos</a:t>
            </a:r>
            <a:r>
              <a:rPr lang="en-US" sz="2000" dirty="0" smtClean="0"/>
              <a:t>: Translate the following sentences: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dirty="0" smtClean="0"/>
              <a:t>My mom is blonde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dirty="0" smtClean="0"/>
              <a:t>My sisters are intelligent.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dirty="0" smtClean="0"/>
              <a:t>My grandmother is nice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dirty="0" smtClean="0"/>
              <a:t>I have sixteen cousins.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dirty="0" smtClean="0"/>
              <a:t>I have a short 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cepillo los dientes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38400" y="5715000"/>
            <a:ext cx="937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brush my own teeth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7412" name="Content Placeholder 5" descr="http://alloutofsorts.com/image.axd?picture=%2F2012%2F08%2Fbrushin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676400"/>
            <a:ext cx="4535488" cy="35512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pongo la ropa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38400" y="5715000"/>
            <a:ext cx="937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put on my clothes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8436" name="Content Placeholder 5" descr="http://t2.gstatic.com/images?q=tbn:ANd9GcRPtLELndGfuRgi7mZX0rSxJEwrApMn_l2BIr4InygQ2PPVGj5zHp1mzBY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1905000"/>
            <a:ext cx="3376613" cy="3194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voy para la escuela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38400" y="5715000"/>
            <a:ext cx="937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*I’m going to school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9460" name="Content Placeholder 5" descr="http://1.bp.blogspot.com/-Pj2pfR6njW0/TpguppXbNdI/AAAAAAAAAaI/twqX9G-ajDs/s1600/0511-0708-1815-5049_Girl_Leaving_School_clipart_imag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905000"/>
            <a:ext cx="3535363" cy="31988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despido de mi familia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5715000"/>
            <a:ext cx="1181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*I leave from/ say goodbye to my family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20484" name="Content Placeholder 5" descr="http://www.agileguitarforum.com/uploader/files/1236751436-ireland-wave-goodby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981200"/>
            <a:ext cx="4722813" cy="3387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Listening Activity	</a:t>
            </a:r>
            <a:endParaRPr lang="en-US" dirty="0"/>
          </a:p>
        </p:txBody>
      </p:sp>
      <p:sp>
        <p:nvSpPr>
          <p:cNvPr id="2150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" name="kakira">
            <a:hlinkClick r:id="" action="ppaction://media"/>
          </p:cNvPr>
          <p:cNvPicPr>
            <a:picLocks noRot="1" noChangeAspect="1"/>
          </p:cNvPicPr>
          <p:nvPr>
            <a:wavAudioFile r:embed="rId1" name="kakira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1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276600" y="304800"/>
            <a:ext cx="58674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Entrevisor-- Bueno Shakira, ¿cómo es tu rutina diaria?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Shakira—Pues, primero me despierto a las seis de la mañana y después me levanto y me baño.  Luego me seco con una toalla y me pongo la ropa.  No me gusta mucho la mañana. Siempre estoy muy cansada. Después de ponerme la ropa, me despido la familia y, por fin, me voy para el trabajo.</a:t>
            </a:r>
          </a:p>
        </p:txBody>
      </p:sp>
      <p:pic>
        <p:nvPicPr>
          <p:cNvPr id="22531" name="Picture 2" descr="http://img.ibtimes.com/www/data/images/full/2011/02/25/68419-shaki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04800"/>
            <a:ext cx="2994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akira">
            <a:hlinkClick r:id="" action="ppaction://media"/>
          </p:cNvPr>
          <p:cNvPicPr>
            <a:picLocks noRot="1" noChangeAspect="1"/>
          </p:cNvPicPr>
          <p:nvPr>
            <a:wavAudioFile r:embed="rId1" name="kakira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 descr="C:\Documents and Settings\c.kennedy\Local Settings\Temporary Internet Files\Content.IE5\8KLMNLLX\MP90043870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5029200"/>
            <a:ext cx="2209800" cy="146685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rutina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 de </a:t>
            </a:r>
            <a:r>
              <a:rPr lang="en-US" dirty="0" err="1" smtClean="0"/>
              <a:t>Shakira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_____ Me despierto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levanto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lavo la cara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baño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seco con una toalla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cepillo los dientes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pongo la ropa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voy para la escuela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_____ Me despido de mi familia</a:t>
            </a:r>
          </a:p>
          <a:p>
            <a:endParaRPr lang="en-US" smtClean="0"/>
          </a:p>
        </p:txBody>
      </p:sp>
      <p:pic>
        <p:nvPicPr>
          <p:cNvPr id="4" name="kakira">
            <a:hlinkClick r:id="" action="ppaction://media"/>
          </p:cNvPr>
          <p:cNvPicPr>
            <a:picLocks noRot="1" noChangeAspect="1"/>
          </p:cNvPicPr>
          <p:nvPr>
            <a:wavAudioFile r:embed="rId1" name="kakira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057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3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 </a:t>
            </a:r>
            <a:r>
              <a:rPr lang="en-US" dirty="0" err="1" smtClean="0"/>
              <a:t>rutina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Listening and writing	</a:t>
            </a:r>
            <a:endParaRPr lang="en-US" dirty="0"/>
          </a:p>
        </p:txBody>
      </p:sp>
      <p:sp>
        <p:nvSpPr>
          <p:cNvPr id="2662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hlinkClick r:id="rId2"/>
              </a:rPr>
              <a:t>http://www.youtube.com/watch?v=NSblebrx6ng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Free write	</a:t>
            </a:r>
            <a:endParaRPr lang="en-US" dirty="0"/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on using the new vocab and writing about your morning routine.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Reflection and Homework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VÁMONOS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dirty="0" smtClean="0"/>
              <a:t>My mom is blonde.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dirty="0" smtClean="0"/>
              <a:t>My </a:t>
            </a:r>
            <a:r>
              <a:rPr lang="en-US" dirty="0" smtClean="0"/>
              <a:t>sisters are intelligent.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dirty="0" smtClean="0"/>
              <a:t>My grandmother is nice.</a:t>
            </a: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dirty="0"/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dirty="0" smtClean="0"/>
              <a:t>I have sixteen cousins.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  <a:defRPr/>
            </a:pPr>
            <a:endParaRPr lang="en-US" dirty="0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  <a:defRPr/>
            </a:pPr>
            <a:r>
              <a:rPr lang="en-US" dirty="0" smtClean="0"/>
              <a:t>I have a short hair.</a:t>
            </a: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5363" y="2281238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Mi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mama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es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rubia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5363" y="2935288"/>
            <a:ext cx="418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  <a:latin typeface="Century Schoolbook" pitchFamily="18" charset="0"/>
              </a:rPr>
              <a:t>Mis hermanas son inteligentes.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5363" y="3843338"/>
            <a:ext cx="5253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Mi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abuela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es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simpatica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amable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5363" y="4838700"/>
            <a:ext cx="381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Yo</a:t>
            </a:r>
            <a:r>
              <a:rPr lang="en-US" sz="2000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tengo</a:t>
            </a:r>
            <a:r>
              <a:rPr lang="en-US" sz="2000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dieciséis</a:t>
            </a:r>
            <a:r>
              <a:rPr lang="en-US" sz="2000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primos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</a:p>
          <a:p>
            <a:pPr eaLnBrk="1" hangingPunct="1"/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  <a:p>
            <a:pPr eaLnBrk="1" hangingPunct="1"/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5842337"/>
            <a:ext cx="381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Yo</a:t>
            </a:r>
            <a:r>
              <a:rPr lang="en-US" sz="2000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entury Schoolbook" pitchFamily="18" charset="0"/>
              </a:rPr>
              <a:t>tengo</a:t>
            </a:r>
            <a:r>
              <a:rPr lang="en-US" sz="2000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el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pelo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corto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</a:p>
          <a:p>
            <a:pPr eaLnBrk="1" hangingPunct="1"/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  <a:p>
            <a:pPr eaLnBrk="1" hangingPunct="1"/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Rutina</a:t>
            </a:r>
            <a:r>
              <a:rPr lang="en-US" dirty="0" smtClean="0"/>
              <a:t> </a:t>
            </a:r>
            <a:r>
              <a:rPr lang="en-US" dirty="0" err="1" smtClean="0"/>
              <a:t>Diaria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12747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VOCAB/IDEAS</a:t>
            </a:r>
            <a:endParaRPr lang="en-US" cap="none" dirty="0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170363"/>
            <a:ext cx="6172200" cy="2687637"/>
          </a:xfrm>
        </p:spPr>
        <p:txBody>
          <a:bodyPr/>
          <a:lstStyle/>
          <a:p>
            <a:pPr eaLnBrk="1" hangingPunct="1"/>
            <a:r>
              <a:rPr lang="en-US" i="1" smtClean="0"/>
              <a:t>Our new vocabulary words will be on the top of the slide. If you think you know what the word means, raise your hand. I will call on someone to share the definition.</a:t>
            </a:r>
          </a:p>
          <a:p>
            <a:pPr eaLnBrk="1" hangingPunct="1"/>
            <a:r>
              <a:rPr lang="en-US" i="1" smtClean="0"/>
              <a:t>For each new word, we will need an action. After we have the definition, if you can ACT OUT the word, raise your hand. I will call on someone to share the action with the class. Everyone will do the new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despierto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 bwMode="auto">
          <a:xfrm>
            <a:off x="2438400" y="5330825"/>
            <a:ext cx="8821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wake up (in the morning)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2292" name="Content Placeholder 4" descr="http://imgix.8tracks.com/mix_covers/000/570/373/19890.original.jpg?fm=jpg&amp;q=65&amp;sharp=15&amp;vib=10&amp;w=521&amp;h=521&amp;fit=crop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1981200"/>
            <a:ext cx="3935413" cy="3019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levanto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24200" y="5715000"/>
            <a:ext cx="779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get up (in the morning)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3316" name="Content Placeholder 5" descr="http://www.quia.com/files/quia/users/marieheleneprou/dailyactivitites/getup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752600"/>
            <a:ext cx="4816475" cy="3276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lavo la cara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49850" y="5330825"/>
            <a:ext cx="375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wash my face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4340" name="Content Placeholder 5" descr="http://2.bp.blogspot.com/-bLCzPjC3cr4/TlShWYZ25EI/AAAAAAAAAkg/Jd6t2HRwLFY/s1600/washing-fac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752600"/>
            <a:ext cx="3048000" cy="3524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baño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7600" y="5330825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bathe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5364" name="Content Placeholder 5" descr="http://www.web-esl.com/hygiene/shwr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1524000"/>
            <a:ext cx="4308475" cy="3238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smtClean="0">
                <a:solidFill>
                  <a:srgbClr val="000000"/>
                </a:solidFill>
              </a:rPr>
              <a:t>Me seco con una toalla</a:t>
            </a:r>
            <a:r>
              <a:rPr lang="en-US" sz="1800" cap="none" smtClean="0">
                <a:solidFill>
                  <a:srgbClr val="000000"/>
                </a:solidFill>
              </a:rPr>
              <a:t/>
            </a:r>
            <a:br>
              <a:rPr lang="en-US" sz="1800" cap="none" smtClean="0">
                <a:solidFill>
                  <a:srgbClr val="000000"/>
                </a:solidFill>
              </a:rPr>
            </a:br>
            <a:endParaRPr lang="en-US" sz="1800" cap="none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38400" y="5715000"/>
            <a:ext cx="937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 eaLnBrk="1" hangingPunct="1"/>
            <a:r>
              <a:rPr lang="en-US" sz="4000">
                <a:solidFill>
                  <a:srgbClr val="000000"/>
                </a:solidFill>
                <a:latin typeface="Century Schoolbook" pitchFamily="18" charset="0"/>
              </a:rPr>
              <a:t>I dry myself off with a towel</a:t>
            </a:r>
            <a:r>
              <a:rPr lang="en-US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Century Schoolbook" pitchFamily="18" charset="0"/>
              </a:rPr>
            </a:br>
            <a:endParaRPr lang="en-US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16388" name="Content Placeholder 5" descr="http://img.webmd.com/dtmcms/live/webmd/consumer_assets/site_images/articles/health_tools/excessive_sweating_in_women_slideshow/getty_rm_photo_of_woman_drying_with_towel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905000"/>
            <a:ext cx="3924300" cy="3001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931</TotalTime>
  <Words>431</Words>
  <Application>Microsoft Office PowerPoint</Application>
  <PresentationFormat>On-screen Show (4:3)</PresentationFormat>
  <Paragraphs>77</Paragraphs>
  <Slides>19</Slides>
  <Notes>2</Notes>
  <HiddenSlides>1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Oriel</vt:lpstr>
      <vt:lpstr>Vámonos</vt:lpstr>
      <vt:lpstr>VÁMONOS</vt:lpstr>
      <vt:lpstr>Mi Rutina Diaria</vt:lpstr>
      <vt:lpstr>VOCAB/IDEAS</vt:lpstr>
      <vt:lpstr>Me despierto </vt:lpstr>
      <vt:lpstr>Me levanto </vt:lpstr>
      <vt:lpstr>Me lavo la cara </vt:lpstr>
      <vt:lpstr>Me baño </vt:lpstr>
      <vt:lpstr>Me seco con una toalla </vt:lpstr>
      <vt:lpstr>Me cepillo los dientes </vt:lpstr>
      <vt:lpstr>Me pongo la ropa </vt:lpstr>
      <vt:lpstr>Me voy para la escuela </vt:lpstr>
      <vt:lpstr>Me despido de mi familia </vt:lpstr>
      <vt:lpstr>Listening Activity </vt:lpstr>
      <vt:lpstr>PowerPoint Presentation</vt:lpstr>
      <vt:lpstr>La rutina de la mañana de Shakira</vt:lpstr>
      <vt:lpstr>Mi rutina de la Mañana Listening and writing </vt:lpstr>
      <vt:lpstr>Free write </vt:lpstr>
      <vt:lpstr>Reflection and Homework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TIENEN 5 MINUTOS</dc:title>
  <dc:creator>Meredith Hall</dc:creator>
  <cp:lastModifiedBy>Lugo, Diana</cp:lastModifiedBy>
  <cp:revision>75</cp:revision>
  <dcterms:created xsi:type="dcterms:W3CDTF">2013-02-25T14:54:55Z</dcterms:created>
  <dcterms:modified xsi:type="dcterms:W3CDTF">2015-02-10T02:53:09Z</dcterms:modified>
</cp:coreProperties>
</file>