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280" r:id="rId3"/>
    <p:sldId id="281" r:id="rId4"/>
    <p:sldId id="282" r:id="rId5"/>
    <p:sldId id="283" r:id="rId6"/>
    <p:sldId id="259" r:id="rId7"/>
    <p:sldId id="262" r:id="rId8"/>
    <p:sldId id="263" r:id="rId9"/>
    <p:sldId id="264" r:id="rId10"/>
    <p:sldId id="265" r:id="rId11"/>
    <p:sldId id="285" r:id="rId12"/>
    <p:sldId id="284" r:id="rId13"/>
    <p:sldId id="277" r:id="rId14"/>
    <p:sldId id="278" r:id="rId15"/>
    <p:sldId id="28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 varScale="1">
        <p:scale>
          <a:sx n="77" d="100"/>
          <a:sy n="77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82C4A65-4B51-4268-9CE0-1E0C82029AA7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329BD15-500B-45D5-A20F-F93F1DED3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Charades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vocab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15C4-B0C2-4A35-8334-F7E1B2D72F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9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with silly sentences: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Primero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levanto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después</a:t>
            </a:r>
            <a:r>
              <a:rPr lang="en-US" baseline="0" dirty="0" smtClean="0"/>
              <a:t> me </a:t>
            </a:r>
            <a:r>
              <a:rPr lang="en-US" baseline="0" dirty="0" err="1" smtClean="0"/>
              <a:t>despierto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15C4-B0C2-4A35-8334-F7E1B2D72F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CCD98390-E191-40C5-9FF7-319556572E38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5A8DEEC-78F7-4163-89B6-A7C902099CD3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A80D8F-DB94-466C-BDD0-C27C1DBCCCD2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69DC1-7C39-4530-ABB3-48177D121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936A1-BC2F-411D-AC7F-BEF45CBF25CC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405EA-8361-4C00-B9FC-2E7EFB06E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D2A5D-ABD5-4CEF-BDA0-F2E950A1FA38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2EB170-D50E-475D-854B-1DAFE5AD80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fld id="{4C0F3F23-D0E3-479D-B5E3-BFE33F64D720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AEFD995-CA62-486E-9B34-C442CE2F58A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1C6CE-34C7-478C-B382-E1441A03267A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C3E0-EF18-47EC-935D-8947807B4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2F61E-0C2C-4193-AD45-6FE6F1E03471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ACFB-7C1C-4F1C-9A4F-890721CFEA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4C853-5E37-4E2F-8D16-EA921298FC96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17281-3A2B-4392-BB08-EB253D1914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80A23-7EAC-43D5-88A0-A8D4436B16F0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28130-D6B9-4A00-9810-84AB8B2BE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F0C0D-BAF3-4946-90DB-BCB2A563B02C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52F3B-AAF0-4858-8EEB-622687F2E0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98D9E9-8296-437F-B2A2-3CDACD0F74AC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CDD801-34FA-4E68-B413-49FF519EA7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entury Schoolbook" pitchFamily="18" charset="0"/>
              </a:defRPr>
            </a:lvl1pPr>
          </a:lstStyle>
          <a:p>
            <a:fld id="{591187F6-909B-4C22-A14B-89D1666499D5}" type="datetime1">
              <a:rPr lang="en-US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fld id="{4A5A885A-0044-485A-AA05-483B975E7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06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Vámonos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mañana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800" i="1" dirty="0" smtClean="0"/>
              <a:t>What do you do in the morning?</a:t>
            </a: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the vocabulary handout from last class to help you.  Write all 15 phrases on your lists.</a:t>
            </a:r>
          </a:p>
          <a:p>
            <a:pPr>
              <a:buNone/>
            </a:pPr>
            <a:r>
              <a:rPr lang="en-US" dirty="0" smtClean="0"/>
              <a:t>Divide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acciones</a:t>
            </a:r>
            <a:r>
              <a:rPr lang="en-US" dirty="0" smtClean="0"/>
              <a:t> de la </a:t>
            </a:r>
            <a:r>
              <a:rPr lang="en-US" dirty="0" err="1" smtClean="0"/>
              <a:t>rutina</a:t>
            </a:r>
            <a:r>
              <a:rPr lang="en-US" dirty="0" smtClean="0"/>
              <a:t> </a:t>
            </a:r>
            <a:r>
              <a:rPr lang="en-US" dirty="0" err="1" smtClean="0"/>
              <a:t>diaria</a:t>
            </a:r>
            <a:r>
              <a:rPr lang="en-US" dirty="0" smtClean="0"/>
              <a:t> entre dos </a:t>
            </a:r>
            <a:r>
              <a:rPr lang="en-US" dirty="0" err="1" smtClean="0"/>
              <a:t>categorias</a:t>
            </a:r>
            <a:r>
              <a:rPr lang="en-US" dirty="0" smtClean="0"/>
              <a:t>.  </a:t>
            </a:r>
            <a:r>
              <a:rPr lang="en-US" dirty="0" err="1" smtClean="0"/>
              <a:t>Escribe</a:t>
            </a:r>
            <a:r>
              <a:rPr lang="en-US" dirty="0" smtClean="0"/>
              <a:t> dos </a:t>
            </a:r>
            <a:r>
              <a:rPr lang="en-US" dirty="0" err="1" smtClean="0"/>
              <a:t>listas</a:t>
            </a:r>
            <a:r>
              <a:rPr lang="en-US" dirty="0" smtClean="0"/>
              <a:t>, “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mañana</a:t>
            </a:r>
            <a:r>
              <a:rPr lang="en-US" dirty="0" smtClean="0"/>
              <a:t>” y “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noche</a:t>
            </a:r>
            <a:r>
              <a:rPr lang="en-US" dirty="0" smtClean="0"/>
              <a:t>”.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343400"/>
          <a:ext cx="81534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mañana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la </a:t>
                      </a:r>
                      <a:r>
                        <a:rPr lang="en-US" dirty="0" err="1" smtClean="0"/>
                        <a:t>noche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Me </a:t>
                      </a:r>
                      <a:r>
                        <a:rPr lang="en-US" dirty="0" err="1" smtClean="0"/>
                        <a:t>despierto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quito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ropa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pongo las pijamas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0" y="5715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put on my pijamas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22532" name="Content Placeholder 5" descr="pajama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76400"/>
            <a:ext cx="4333875" cy="3865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acuesto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400800" y="5715000"/>
            <a:ext cx="452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go to bed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8436" name="Content Placeholder 6" descr="400_F_38464860_3Lwfz1gpS6zWpzK2P2Q55QS6u9Untq8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1000" y="2152650"/>
            <a:ext cx="5080000" cy="3390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duermo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6705600" y="5330825"/>
            <a:ext cx="4554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sleep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7412" name="Content Placeholder 5" descr="sleep-on-books-1_10_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50" y="2203450"/>
            <a:ext cx="4762500" cy="3667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12398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GROUP GAME: MATAMOSCAS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35438"/>
            <a:ext cx="6172200" cy="2246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 will divide the classroom into 2 teams. Each team will line up in front of the board.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I say the word in English, the first person will “swat” the word on the board. They will then tell me the word/phrase in Spanish.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the team to get the point, everyone in line must be doing the action to go along with the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0"/>
            <a:ext cx="20891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0"/>
            <a:ext cx="208756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0"/>
            <a:ext cx="20891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2084388"/>
            <a:ext cx="2089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2788" y="2084388"/>
            <a:ext cx="20875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50" y="2084388"/>
            <a:ext cx="20875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0" y="4625975"/>
            <a:ext cx="20891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788" y="4625975"/>
            <a:ext cx="2087562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4625975"/>
            <a:ext cx="2087563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19949" y="1475395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pitchFamily="-106" charset="-128"/>
              </a:rPr>
              <a:t>Me baño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1475395"/>
            <a:ext cx="2743199" cy="277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voy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para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la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escuela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2478" y="1475395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duermo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560390"/>
            <a:ext cx="2895600" cy="3258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despido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de mi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familia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2257" y="3560390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levanto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82478" y="3560390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lavo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la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cara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9949" y="6253767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acuesto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6253767"/>
            <a:ext cx="2590800" cy="2994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seco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con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una</a:t>
            </a: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toalla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82478" y="6253767"/>
            <a:ext cx="2217908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Me </a:t>
            </a:r>
            <a:r>
              <a:rPr lang="en-US" dirty="0" err="1">
                <a:solidFill>
                  <a:srgbClr val="FFFFFF"/>
                </a:solidFill>
                <a:ea typeface="ＭＳ Ｐゴシック" charset="-128"/>
              </a:rPr>
              <a:t>despierto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¡A </a:t>
            </a:r>
            <a:r>
              <a:rPr lang="en-US" dirty="0" err="1" smtClean="0"/>
              <a:t>practicar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mañana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despierto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levanto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lavo</a:t>
            </a:r>
            <a:r>
              <a:rPr lang="en-US" dirty="0" smtClean="0"/>
              <a:t> la </a:t>
            </a:r>
            <a:r>
              <a:rPr lang="en-US" dirty="0" err="1" smtClean="0"/>
              <a:t>cara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baño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seco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toalla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cepillo</a:t>
            </a:r>
            <a:r>
              <a:rPr lang="en-US" dirty="0" smtClean="0"/>
              <a:t> los </a:t>
            </a:r>
            <a:r>
              <a:rPr lang="en-US" dirty="0" err="1" smtClean="0"/>
              <a:t>dientes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pongo</a:t>
            </a:r>
            <a:r>
              <a:rPr lang="en-US" dirty="0" smtClean="0"/>
              <a:t> la </a:t>
            </a:r>
            <a:r>
              <a:rPr lang="en-US" dirty="0" err="1" smtClean="0"/>
              <a:t>ropa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voy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 </a:t>
            </a:r>
            <a:r>
              <a:rPr lang="en-US" dirty="0" err="1" smtClean="0"/>
              <a:t>despido</a:t>
            </a:r>
            <a:r>
              <a:rPr lang="en-US" dirty="0" smtClean="0"/>
              <a:t> de mi </a:t>
            </a:r>
            <a:r>
              <a:rPr lang="en-US" dirty="0" err="1" smtClean="0"/>
              <a:t>familia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Tarea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</a:t>
            </a:r>
            <a:r>
              <a:rPr lang="en-US" dirty="0" err="1" smtClean="0"/>
              <a:t>vocabulario</a:t>
            </a:r>
            <a:r>
              <a:rPr lang="en-US" dirty="0" smtClean="0"/>
              <a:t> for Quiz next class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INM: </a:t>
            </a:r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¿En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haces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6000" dirty="0" err="1" smtClean="0"/>
              <a:t>Primero</a:t>
            </a:r>
            <a:r>
              <a:rPr lang="en-US" sz="6000" dirty="0" smtClean="0"/>
              <a:t>   (first)</a:t>
            </a:r>
          </a:p>
          <a:p>
            <a:pPr>
              <a:buNone/>
            </a:pPr>
            <a:r>
              <a:rPr lang="en-US" sz="6000" dirty="0" err="1" smtClean="0"/>
              <a:t>Luego</a:t>
            </a:r>
            <a:r>
              <a:rPr lang="en-US" sz="6000" dirty="0" smtClean="0"/>
              <a:t> 	(later/then/next)</a:t>
            </a:r>
          </a:p>
          <a:p>
            <a:pPr>
              <a:buNone/>
            </a:pPr>
            <a:r>
              <a:rPr lang="en-US" sz="6000" dirty="0" err="1" smtClean="0"/>
              <a:t>Después</a:t>
            </a:r>
            <a:r>
              <a:rPr lang="en-US" sz="6000" dirty="0" smtClean="0"/>
              <a:t>	(afterwards)</a:t>
            </a:r>
          </a:p>
          <a:p>
            <a:pPr>
              <a:buNone/>
            </a:pPr>
            <a:r>
              <a:rPr lang="en-US" sz="6000" dirty="0" err="1" smtClean="0"/>
              <a:t>Entonces</a:t>
            </a:r>
            <a:r>
              <a:rPr lang="en-US" sz="6000" dirty="0" smtClean="0"/>
              <a:t> (then)</a:t>
            </a:r>
          </a:p>
          <a:p>
            <a:pPr>
              <a:buNone/>
            </a:pPr>
            <a:r>
              <a:rPr lang="en-US" sz="6000" dirty="0" err="1" smtClean="0"/>
              <a:t>Por</a:t>
            </a:r>
            <a:r>
              <a:rPr lang="en-US" sz="6000" dirty="0" smtClean="0"/>
              <a:t> fin/</a:t>
            </a:r>
            <a:r>
              <a:rPr lang="en-US" sz="6000" dirty="0" err="1" smtClean="0"/>
              <a:t>por</a:t>
            </a:r>
            <a:r>
              <a:rPr lang="en-US" sz="6000" dirty="0" smtClean="0"/>
              <a:t> </a:t>
            </a:r>
            <a:r>
              <a:rPr lang="en-US" sz="6000" dirty="0" err="1" smtClean="0"/>
              <a:t>último</a:t>
            </a:r>
            <a:r>
              <a:rPr lang="en-US" sz="6000" dirty="0" smtClean="0"/>
              <a:t> (finally)</a:t>
            </a:r>
          </a:p>
          <a:p>
            <a:pPr>
              <a:buNone/>
            </a:pP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1274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VOCAB/IDEAS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170363"/>
            <a:ext cx="6172200" cy="2687637"/>
          </a:xfrm>
        </p:spPr>
        <p:txBody>
          <a:bodyPr/>
          <a:lstStyle/>
          <a:p>
            <a:pPr eaLnBrk="1" hangingPunct="1"/>
            <a:r>
              <a:rPr lang="en-US" i="1" smtClean="0"/>
              <a:t>Our new vocabulary words will be on the top of the slide. If you think you know what the word means, raise your hand. I will call on someone to share the definition.</a:t>
            </a:r>
          </a:p>
          <a:p>
            <a:pPr eaLnBrk="1" hangingPunct="1"/>
            <a:r>
              <a:rPr lang="en-US" i="1" smtClean="0"/>
              <a:t>For each new word, we will need an action. After we have the definition, if you can ACT OUT the word, raise your hand. I will call on someone to share the action with the class. Everyone will do the new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peino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953000" y="5330825"/>
            <a:ext cx="3954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brush my hair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19460" name="Content Placeholder 6" descr="FV8HCA6RJ8GLCATZ0C2DCAL1Z6JJCA5VAUKQCAZ173XVCA1E40RVCAOYNC8HCADFVTGYCA3J7KYXCA5AG3YGCAGFPSY2CATM1KSZCA1AZL5HCA3KRWE4CAFVTQO6CAPY0EP1CAY6YKACCAFFE51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676400"/>
            <a:ext cx="3943350" cy="3365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quito la ropa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5330825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undress myself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20484" name="Content Placeholder 6" descr="barack-obama-takes-off-jacket-031910jpg-819da5377bc79870_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843088"/>
            <a:ext cx="4114800" cy="3400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24161750" indent="-24161750" eaLnBrk="1" hangingPunct="1"/>
            <a:r>
              <a:rPr lang="en-US" sz="4000" cap="none" smtClean="0">
                <a:solidFill>
                  <a:srgbClr val="000000"/>
                </a:solidFill>
              </a:rPr>
              <a:t>Me seco el pelo</a:t>
            </a:r>
            <a:r>
              <a:rPr lang="en-US" sz="1800" cap="none" smtClean="0">
                <a:solidFill>
                  <a:srgbClr val="000000"/>
                </a:solidFill>
              </a:rPr>
              <a:t/>
            </a:r>
            <a:br>
              <a:rPr lang="en-US" sz="1800" cap="none" smtClean="0">
                <a:solidFill>
                  <a:srgbClr val="000000"/>
                </a:solidFill>
              </a:rPr>
            </a:br>
            <a:endParaRPr lang="en-US" sz="1800" cap="none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57150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lvl="1"/>
            <a:r>
              <a:rPr lang="en-US" sz="4000">
                <a:solidFill>
                  <a:srgbClr val="000000"/>
                </a:solidFill>
                <a:latin typeface="Century Schoolbook" pitchFamily="18" charset="0"/>
              </a:rPr>
              <a:t>I dry off my hair</a:t>
            </a:r>
            <a:r>
              <a:rPr lang="en-US">
                <a:solidFill>
                  <a:srgbClr val="000000"/>
                </a:solidFill>
                <a:latin typeface="Century Schoolbook" pitchFamily="18" charset="0"/>
              </a:rPr>
              <a:t/>
            </a:r>
            <a:br>
              <a:rPr lang="en-US">
                <a:solidFill>
                  <a:srgbClr val="000000"/>
                </a:solidFill>
                <a:latin typeface="Century Schoolbook" pitchFamily="18" charset="0"/>
              </a:rPr>
            </a:br>
            <a:endParaRPr lang="en-US">
              <a:solidFill>
                <a:srgbClr val="000000"/>
              </a:solidFill>
              <a:latin typeface="Century Schoolbook" pitchFamily="18" charset="0"/>
            </a:endParaRPr>
          </a:p>
        </p:txBody>
      </p:sp>
      <p:pic>
        <p:nvPicPr>
          <p:cNvPr id="21508" name="Content Placeholder 5" descr="12735768-woman-in-bathrobe-and-towel-wrapped-hair-holding-a-glass-of-mil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76400"/>
            <a:ext cx="2533650" cy="3810000"/>
          </a:xfrm>
        </p:spPr>
      </p:pic>
      <p:pic>
        <p:nvPicPr>
          <p:cNvPr id="21509" name="Picture 6" descr="11193777-pretty-girl-drying-her-hair-hairdryer-isolated-on-whi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33600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1281</TotalTime>
  <Words>381</Words>
  <Application>Microsoft Office PowerPoint</Application>
  <PresentationFormat>On-screen Show (4:3)</PresentationFormat>
  <Paragraphs>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Century Schoolbook</vt:lpstr>
      <vt:lpstr>Wingdings</vt:lpstr>
      <vt:lpstr>Wingdings 2</vt:lpstr>
      <vt:lpstr>Oriel</vt:lpstr>
      <vt:lpstr>Vámonos ¿Qué haces tú por la mañana? What do you do in the morning?</vt:lpstr>
      <vt:lpstr>¿Qué haces por la mañana?</vt:lpstr>
      <vt:lpstr>Tarea</vt:lpstr>
      <vt:lpstr>INM: Vocabulario</vt:lpstr>
      <vt:lpstr>¿En qué orden haces las cosas?</vt:lpstr>
      <vt:lpstr>VOCAB/IDEAS</vt:lpstr>
      <vt:lpstr>Me peino </vt:lpstr>
      <vt:lpstr>Me quito la ropa </vt:lpstr>
      <vt:lpstr>Me seco el pelo </vt:lpstr>
      <vt:lpstr>Me pongo las pijamas </vt:lpstr>
      <vt:lpstr>Me acuesto </vt:lpstr>
      <vt:lpstr>Me duermo </vt:lpstr>
      <vt:lpstr>GROUP GAME: MATAMOSCAS</vt:lpstr>
      <vt:lpstr>PowerPoint Presentation</vt:lpstr>
      <vt:lpstr>¡A practicar!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TIENEN 5 MINUTOS</dc:title>
  <dc:creator>Meredith Hall</dc:creator>
  <cp:lastModifiedBy>Lugo, Diana</cp:lastModifiedBy>
  <cp:revision>89</cp:revision>
  <dcterms:created xsi:type="dcterms:W3CDTF">2013-03-01T04:47:10Z</dcterms:created>
  <dcterms:modified xsi:type="dcterms:W3CDTF">2015-02-10T03:01:28Z</dcterms:modified>
</cp:coreProperties>
</file>