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82" r:id="rId3"/>
    <p:sldId id="283" r:id="rId4"/>
    <p:sldId id="295" r:id="rId5"/>
    <p:sldId id="294" r:id="rId6"/>
    <p:sldId id="287" r:id="rId7"/>
    <p:sldId id="296" r:id="rId8"/>
    <p:sldId id="290" r:id="rId9"/>
    <p:sldId id="288" r:id="rId10"/>
    <p:sldId id="289" r:id="rId11"/>
    <p:sldId id="291" r:id="rId12"/>
    <p:sldId id="297" r:id="rId13"/>
    <p:sldId id="293" r:id="rId14"/>
    <p:sldId id="292" r:id="rId15"/>
    <p:sldId id="298" r:id="rId16"/>
    <p:sldId id="311" r:id="rId17"/>
    <p:sldId id="313" r:id="rId18"/>
    <p:sldId id="314" r:id="rId19"/>
    <p:sldId id="322" r:id="rId20"/>
    <p:sldId id="315" r:id="rId21"/>
    <p:sldId id="320" r:id="rId22"/>
    <p:sldId id="316" r:id="rId23"/>
    <p:sldId id="321" r:id="rId24"/>
    <p:sldId id="261" r:id="rId25"/>
    <p:sldId id="279" r:id="rId26"/>
    <p:sldId id="277" r:id="rId27"/>
    <p:sldId id="280" r:id="rId28"/>
    <p:sldId id="275"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20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F8AB6870-E03A-49B1-AEAB-A5079BA8A0B3}" type="datetimeFigureOut">
              <a:rPr lang="en-US"/>
              <a:pPr>
                <a:defRPr/>
              </a:pPr>
              <a:t>2/9/2015</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259B289D-D740-4AE3-9671-7F2E9B3E86B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A96CF00-E6F9-46B4-80CD-73C429BFA65A}" type="datetimeFigureOut">
              <a:rPr lang="en-US"/>
              <a:pPr>
                <a:defRPr/>
              </a:pPr>
              <a:t>2/9/2015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2580BD-BEFA-4546-8885-0960D16E1AC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8141BF1-DE17-4909-858F-65BA99DB16C9}" type="datetimeFigureOut">
              <a:rPr lang="en-US"/>
              <a:pPr>
                <a:defRPr/>
              </a:pPr>
              <a:t>2/9/2015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6674598-208E-43B1-A101-97403339DA9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97BF2C9B-794C-44F3-BFA4-9DA01F31CFBE}" type="datetimeFigureOut">
              <a:rPr lang="en-US"/>
              <a:pPr>
                <a:defRPr/>
              </a:pPr>
              <a:t>2/9/2015</a:t>
            </a:fld>
            <a:endParaRPr lang="en-US"/>
          </a:p>
        </p:txBody>
      </p:sp>
      <p:sp>
        <p:nvSpPr>
          <p:cNvPr id="5" name="Slide Number Placeholder 8"/>
          <p:cNvSpPr>
            <a:spLocks noGrp="1"/>
          </p:cNvSpPr>
          <p:nvPr>
            <p:ph type="sldNum" sz="quarter" idx="11"/>
          </p:nvPr>
        </p:nvSpPr>
        <p:spPr/>
        <p:txBody>
          <a:bodyPr/>
          <a:lstStyle>
            <a:lvl1pPr>
              <a:defRPr/>
            </a:lvl1pPr>
          </a:lstStyle>
          <a:p>
            <a:pPr>
              <a:defRPr/>
            </a:pPr>
            <a:fld id="{97CECFF9-6B7D-455F-8D91-1D7A7AE7634B}"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C85A1AF3-BBF2-456D-B38E-C8034CC5AFEC}" type="datetimeFigureOut">
              <a:rPr lang="en-US"/>
              <a:pPr>
                <a:defRPr/>
              </a:pPr>
              <a:t>2/9/2015</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47160EEE-33B3-4770-9EBA-F35AA529435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0729547-E97C-47DE-9664-AA79C2BD72DB}" type="datetimeFigureOut">
              <a:rPr lang="en-US"/>
              <a:pPr>
                <a:defRPr/>
              </a:pPr>
              <a:t>2/9/2015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4322287-9D9B-48DE-8B6B-3C3D00EF069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4DE77069-B0D2-46CF-B42E-128486815459}" type="datetimeFigureOut">
              <a:rPr lang="en-US"/>
              <a:pPr>
                <a:defRPr/>
              </a:pPr>
              <a:t>2/9/2015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B4B3ECD0-C821-4FBD-A5D6-3FE9DD2D071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19A72156-F748-4A38-A4FC-EC48F84DC7CF}" type="datetimeFigureOut">
              <a:rPr lang="en-US"/>
              <a:pPr>
                <a:defRPr/>
              </a:pPr>
              <a:t>2/9/2015</a:t>
            </a:fld>
            <a:endParaRPr lang="en-US"/>
          </a:p>
        </p:txBody>
      </p:sp>
      <p:sp>
        <p:nvSpPr>
          <p:cNvPr id="4" name="Slide Number Placeholder 6"/>
          <p:cNvSpPr>
            <a:spLocks noGrp="1"/>
          </p:cNvSpPr>
          <p:nvPr>
            <p:ph type="sldNum" sz="quarter" idx="11"/>
          </p:nvPr>
        </p:nvSpPr>
        <p:spPr/>
        <p:txBody>
          <a:bodyPr/>
          <a:lstStyle>
            <a:lvl1pPr>
              <a:defRPr/>
            </a:lvl1pPr>
          </a:lstStyle>
          <a:p>
            <a:pPr>
              <a:defRPr/>
            </a:pPr>
            <a:fld id="{0785E621-FB07-441F-98D3-90E4F4960DF4}"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8B45739-A271-41BA-9A5F-E20ED9FA5D4F}" type="datetimeFigureOut">
              <a:rPr lang="en-US"/>
              <a:pPr>
                <a:defRPr/>
              </a:pPr>
              <a:t>2/9/2015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BF8E38F-136B-4712-BA7F-F91B26706F3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 name="Straight Connector 6"/>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pPr>
              <a:defRPr/>
            </a:pPr>
            <a:endParaRPr lang="en-US"/>
          </a:p>
        </p:txBody>
      </p:sp>
      <p:sp>
        <p:nvSpPr>
          <p:cNvPr id="8" name="Straight Connector 7"/>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96D0593F-659F-44BA-B1C5-116350C6C9CC}" type="datetimeFigureOut">
              <a:rPr lang="en-US"/>
              <a:pPr>
                <a:defRPr/>
              </a:pPr>
              <a:t>2/9/2015</a:t>
            </a:fld>
            <a:endParaRPr lang="en-US"/>
          </a:p>
        </p:txBody>
      </p:sp>
      <p:sp>
        <p:nvSpPr>
          <p:cNvPr id="13" name="Slide Number Placeholder 21"/>
          <p:cNvSpPr>
            <a:spLocks noGrp="1"/>
          </p:cNvSpPr>
          <p:nvPr>
            <p:ph type="sldNum" sz="quarter" idx="11"/>
          </p:nvPr>
        </p:nvSpPr>
        <p:spPr/>
        <p:txBody>
          <a:bodyPr/>
          <a:lstStyle>
            <a:lvl1pPr>
              <a:defRPr/>
            </a:lvl1pPr>
          </a:lstStyle>
          <a:p>
            <a:pPr>
              <a:defRPr/>
            </a:pPr>
            <a:fld id="{B4A60B9F-C9D6-42EA-B279-A3146A923458}"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algn="ctr">
            <a:solidFill>
              <a:schemeClr val="tx1"/>
            </a:solidFill>
            <a:round/>
            <a:headEnd/>
            <a:tailEnd/>
          </a:ln>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1" name="Straight Connector 10"/>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pPr>
              <a:defRPr/>
            </a:pPr>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396854D9-F439-4164-9E97-DC01AB45A323}" type="datetimeFigureOut">
              <a:rPr lang="en-US"/>
              <a:pPr>
                <a:defRPr/>
              </a:pPr>
              <a:t>2/9/2015</a:t>
            </a:fld>
            <a:endParaRPr lang="en-US"/>
          </a:p>
        </p:txBody>
      </p:sp>
      <p:sp>
        <p:nvSpPr>
          <p:cNvPr id="13" name="Slide Number Placeholder 17"/>
          <p:cNvSpPr>
            <a:spLocks noGrp="1"/>
          </p:cNvSpPr>
          <p:nvPr>
            <p:ph type="sldNum" sz="quarter" idx="11"/>
          </p:nvPr>
        </p:nvSpPr>
        <p:spPr/>
        <p:txBody>
          <a:bodyPr/>
          <a:lstStyle>
            <a:lvl1pPr>
              <a:defRPr/>
            </a:lvl1pPr>
          </a:lstStyle>
          <a:p>
            <a:pPr>
              <a:defRPr/>
            </a:pPr>
            <a:fld id="{F12EE613-7C1F-42B2-A486-04E436210FFF}"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7DCD7384-B652-4AF5-ABF5-9A4EB3EB8E0E}" type="datetimeFigureOut">
              <a:rPr lang="en-US"/>
              <a:pPr>
                <a:defRPr/>
              </a:pPr>
              <a:t>2/9/2015</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itchFamily="18" charset="0"/>
              </a:defRPr>
            </a:lvl1pPr>
          </a:lstStyle>
          <a:p>
            <a:pPr>
              <a:defRPr/>
            </a:pPr>
            <a:fld id="{0636A85E-C13F-4B5F-B2A0-5FA0272C5F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46" r:id="rId4"/>
    <p:sldLayoutId id="2147483747" r:id="rId5"/>
    <p:sldLayoutId id="2147483754" r:id="rId6"/>
    <p:sldLayoutId id="2147483748" r:id="rId7"/>
    <p:sldLayoutId id="2147483755" r:id="rId8"/>
    <p:sldLayoutId id="2147483756" r:id="rId9"/>
    <p:sldLayoutId id="2147483749" r:id="rId10"/>
    <p:sldLayoutId id="2147483750"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imgres?imgurl=http://www.letshavefunwithenglish.com/vocabulary/routine/images/get_dressed.jpg&amp;imgrefurl=http://www.letshavefunwithenglish.com/vocabulary/routine/vocabulary.html&amp;usg=__GI8hPcblpk2vTnaZn0z4lX7AJws=&amp;h=248&amp;w=189&amp;sz=14&amp;hl=en&amp;start=10&amp;sig2=e7ib8JI9kH-93Kv_7OYtAw&amp;zoom=1&amp;tbnid=I4uCea9FHwYQsM:&amp;tbnh=111&amp;tbnw=85&amp;ei=6JwCUYuaGYyi8gSwkICgBQ&amp;prev=/search?q=get+dressed&amp;hl=en&amp;safe=active&amp;sa=X&amp;rls=com.microsoft:en-us&amp;tbm=isch&amp;prmd=ivns&amp;itbs=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bwMode="auto">
          <a:xfrm>
            <a:off x="457200" y="0"/>
            <a:ext cx="7467600" cy="806450"/>
          </a:xfrm>
        </p:spPr>
        <p:txBody>
          <a:bodyPr wrap="square" lIns="91440" tIns="45720" rIns="91440" bIns="45720" numCol="1" anchorCtr="0" compatLnSpc="1">
            <a:prstTxWarp prst="textNoShape">
              <a:avLst/>
            </a:prstTxWarp>
          </a:bodyPr>
          <a:lstStyle/>
          <a:p>
            <a:pPr eaLnBrk="1" hangingPunct="1"/>
            <a:r>
              <a:rPr lang="en-US" cap="none" smtClean="0"/>
              <a:t>TIENEN 5 MINUTOS</a:t>
            </a:r>
          </a:p>
        </p:txBody>
      </p:sp>
      <p:sp>
        <p:nvSpPr>
          <p:cNvPr id="8195" name="Content Placeholder 4"/>
          <p:cNvSpPr>
            <a:spLocks noGrp="1"/>
          </p:cNvSpPr>
          <p:nvPr>
            <p:ph sz="quarter" idx="1"/>
          </p:nvPr>
        </p:nvSpPr>
        <p:spPr>
          <a:xfrm>
            <a:off x="457200" y="806450"/>
            <a:ext cx="7467600" cy="6051550"/>
          </a:xfrm>
        </p:spPr>
        <p:txBody>
          <a:bodyPr/>
          <a:lstStyle/>
          <a:p>
            <a:pPr algn="ctr" eaLnBrk="1" hangingPunct="1">
              <a:lnSpc>
                <a:spcPct val="80000"/>
              </a:lnSpc>
              <a:buFont typeface="Wingdings" pitchFamily="2" charset="2"/>
              <a:buNone/>
              <a:defRPr/>
            </a:pPr>
            <a:endParaRPr lang="en-US" sz="2000" b="1" dirty="0" smtClean="0"/>
          </a:p>
          <a:p>
            <a:pPr algn="ctr" eaLnBrk="1" hangingPunct="1">
              <a:lnSpc>
                <a:spcPct val="80000"/>
              </a:lnSpc>
              <a:buFont typeface="Wingdings" pitchFamily="2" charset="2"/>
              <a:buNone/>
              <a:defRPr/>
            </a:pPr>
            <a:endParaRPr lang="en-US" sz="1700" b="1" dirty="0" smtClean="0"/>
          </a:p>
          <a:p>
            <a:pPr algn="ctr" eaLnBrk="1" hangingPunct="1">
              <a:lnSpc>
                <a:spcPct val="80000"/>
              </a:lnSpc>
              <a:buFont typeface="Wingdings" pitchFamily="2" charset="2"/>
              <a:buNone/>
              <a:defRPr/>
            </a:pPr>
            <a:r>
              <a:rPr lang="en-US" sz="1700" b="1" dirty="0" smtClean="0"/>
              <a:t>Hoy </a:t>
            </a:r>
            <a:r>
              <a:rPr lang="en-US" sz="1700" b="1" dirty="0" err="1" smtClean="0"/>
              <a:t>es</a:t>
            </a:r>
            <a:r>
              <a:rPr lang="en-US" sz="1700" b="1" dirty="0" smtClean="0"/>
              <a:t> _____ de _____ del __________</a:t>
            </a:r>
            <a:endParaRPr lang="en-US" sz="1700" dirty="0" smtClean="0"/>
          </a:p>
          <a:p>
            <a:pPr eaLnBrk="1" hangingPunct="1">
              <a:lnSpc>
                <a:spcPct val="80000"/>
              </a:lnSpc>
              <a:buFont typeface="Wingdings" pitchFamily="2" charset="2"/>
              <a:buNone/>
              <a:defRPr/>
            </a:pPr>
            <a:r>
              <a:rPr lang="en-US" sz="1700" dirty="0" smtClean="0"/>
              <a:t> </a:t>
            </a:r>
          </a:p>
          <a:p>
            <a:pPr eaLnBrk="1" hangingPunct="1">
              <a:lnSpc>
                <a:spcPct val="80000"/>
              </a:lnSpc>
              <a:buFont typeface="Wingdings" pitchFamily="2" charset="2"/>
              <a:buNone/>
              <a:defRPr/>
            </a:pPr>
            <a:r>
              <a:rPr lang="en-US" sz="1700" b="1" dirty="0" smtClean="0"/>
              <a:t>Objective</a:t>
            </a:r>
            <a:r>
              <a:rPr lang="en-US" sz="1700" dirty="0" smtClean="0"/>
              <a:t>: </a:t>
            </a:r>
            <a:r>
              <a:rPr lang="en-US" sz="1700" u="sng" dirty="0" smtClean="0"/>
              <a:t>__</a:t>
            </a:r>
            <a:r>
              <a:rPr lang="en-US" sz="1700" dirty="0" smtClean="0"/>
              <a:t>______</a:t>
            </a:r>
            <a:r>
              <a:rPr lang="en-US" sz="1700" u="sng" dirty="0" smtClean="0"/>
              <a:t>I can describe someone else’s daily________________ routine</a:t>
            </a:r>
            <a:r>
              <a:rPr lang="en-US" sz="1700" dirty="0" smtClean="0"/>
              <a:t>__________________________________________________________ ________________________________________________________________________________________________________________________________</a:t>
            </a:r>
          </a:p>
          <a:p>
            <a:pPr eaLnBrk="1" hangingPunct="1">
              <a:lnSpc>
                <a:spcPct val="80000"/>
              </a:lnSpc>
              <a:buFont typeface="Wingdings" pitchFamily="2" charset="2"/>
              <a:buNone/>
              <a:defRPr/>
            </a:pPr>
            <a:r>
              <a:rPr lang="en-US" sz="1700" b="1" dirty="0" smtClean="0"/>
              <a:t>Vocab/Ideas</a:t>
            </a:r>
            <a:r>
              <a:rPr lang="en-US" sz="1700" dirty="0" smtClean="0"/>
              <a:t>: __</a:t>
            </a:r>
            <a:r>
              <a:rPr lang="en-US" sz="1700" u="sng" dirty="0" smtClean="0"/>
              <a:t>How to change daily routine to talk about someone else </a:t>
            </a:r>
            <a:r>
              <a:rPr lang="en-US" sz="1700" dirty="0" smtClean="0"/>
              <a:t>________________________________________________________________ ________________________________________________________________</a:t>
            </a:r>
          </a:p>
          <a:p>
            <a:pPr eaLnBrk="1" hangingPunct="1">
              <a:lnSpc>
                <a:spcPct val="80000"/>
              </a:lnSpc>
              <a:buFont typeface="Wingdings" pitchFamily="2" charset="2"/>
              <a:buNone/>
              <a:defRPr/>
            </a:pPr>
            <a:r>
              <a:rPr lang="en-US" sz="1700" dirty="0" smtClean="0"/>
              <a:t>	________________________________________________________________</a:t>
            </a:r>
          </a:p>
          <a:p>
            <a:pPr eaLnBrk="1" hangingPunct="1">
              <a:lnSpc>
                <a:spcPct val="80000"/>
              </a:lnSpc>
              <a:buFont typeface="Wingdings" pitchFamily="2" charset="2"/>
              <a:buNone/>
              <a:defRPr/>
            </a:pPr>
            <a:r>
              <a:rPr lang="en-US" sz="1700" b="1" dirty="0" err="1" smtClean="0"/>
              <a:t>Vámonos</a:t>
            </a:r>
            <a:r>
              <a:rPr lang="en-US" sz="1700" dirty="0" smtClean="0"/>
              <a:t>: Translate the following sentences: </a:t>
            </a:r>
            <a:endParaRPr lang="en-US" sz="1700" dirty="0"/>
          </a:p>
          <a:p>
            <a:pPr marL="342900" indent="-342900" eaLnBrk="1" hangingPunct="1">
              <a:lnSpc>
                <a:spcPct val="80000"/>
              </a:lnSpc>
              <a:buFont typeface="Wingdings" pitchFamily="2" charset="2"/>
              <a:buAutoNum type="arabicPeriod"/>
              <a:defRPr/>
            </a:pPr>
            <a:r>
              <a:rPr lang="en-US" sz="1700" dirty="0" smtClean="0"/>
              <a:t>In the morning I eat breakfast.</a:t>
            </a:r>
          </a:p>
          <a:p>
            <a:pPr marL="342900" indent="-342900" eaLnBrk="1" hangingPunct="1">
              <a:lnSpc>
                <a:spcPct val="80000"/>
              </a:lnSpc>
              <a:buFont typeface="Wingdings" pitchFamily="2" charset="2"/>
              <a:buAutoNum type="arabicPeriod"/>
              <a:defRPr/>
            </a:pPr>
            <a:r>
              <a:rPr lang="en-US" sz="1700" dirty="0" smtClean="0"/>
              <a:t>I eat cereals, fruits and eggs.</a:t>
            </a:r>
          </a:p>
          <a:p>
            <a:pPr marL="342900" indent="-342900" eaLnBrk="1" hangingPunct="1">
              <a:lnSpc>
                <a:spcPct val="80000"/>
              </a:lnSpc>
              <a:buFont typeface="Wingdings" pitchFamily="2" charset="2"/>
              <a:buAutoNum type="arabicPeriod"/>
              <a:defRPr/>
            </a:pPr>
            <a:r>
              <a:rPr lang="en-US" sz="1700" dirty="0" smtClean="0"/>
              <a:t>Then I drink milk and orange juice.</a:t>
            </a:r>
          </a:p>
          <a:p>
            <a:pPr marL="342900" indent="-342900" eaLnBrk="1" hangingPunct="1">
              <a:lnSpc>
                <a:spcPct val="80000"/>
              </a:lnSpc>
              <a:buFont typeface="Wingdings" pitchFamily="2" charset="2"/>
              <a:buAutoNum type="arabicPeriod"/>
              <a:defRPr/>
            </a:pPr>
            <a:r>
              <a:rPr lang="en-US" sz="1700" dirty="0" smtClean="0"/>
              <a:t>First I wake up early, later I get up.</a:t>
            </a:r>
          </a:p>
          <a:p>
            <a:pPr marL="342900" indent="-342900" eaLnBrk="1" hangingPunct="1">
              <a:lnSpc>
                <a:spcPct val="80000"/>
              </a:lnSpc>
              <a:buFont typeface="Wingdings" pitchFamily="2" charset="2"/>
              <a:buAutoNum type="arabicPeriod"/>
              <a:defRPr/>
            </a:pPr>
            <a:r>
              <a:rPr lang="en-US" sz="1700" dirty="0" smtClean="0"/>
              <a:t>Finally I laid down and get some sleep.</a:t>
            </a:r>
          </a:p>
          <a:p>
            <a:pPr eaLnBrk="1" hangingPunct="1">
              <a:lnSpc>
                <a:spcPct val="80000"/>
              </a:lnSpc>
              <a:defRPr/>
            </a:pPr>
            <a:endParaRPr lang="en-US" sz="17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p:txBody>
          <a:bodyPr wrap="square" lIns="91440" tIns="45720" rIns="91440" bIns="45720" numCol="1" anchorCtr="0" compatLnSpc="1">
            <a:prstTxWarp prst="textNoShape">
              <a:avLst/>
            </a:prstTxWarp>
          </a:bodyPr>
          <a:lstStyle/>
          <a:p>
            <a:pPr marL="24161750" indent="-24161750" eaLnBrk="1" hangingPunct="1"/>
            <a:r>
              <a:rPr lang="en-US" sz="1800" cap="none" dirty="0" smtClean="0">
                <a:solidFill>
                  <a:srgbClr val="000000"/>
                </a:solidFill>
              </a:rPr>
              <a:t/>
            </a:r>
            <a:br>
              <a:rPr lang="en-US" sz="1800" cap="none" dirty="0" smtClean="0">
                <a:solidFill>
                  <a:srgbClr val="000000"/>
                </a:solidFill>
              </a:rPr>
            </a:br>
            <a:endParaRPr lang="en-US" sz="1800" cap="none" dirty="0" smtClean="0">
              <a:solidFill>
                <a:srgbClr val="000000"/>
              </a:solidFill>
            </a:endParaRPr>
          </a:p>
        </p:txBody>
      </p:sp>
      <p:sp>
        <p:nvSpPr>
          <p:cNvPr id="5" name="Title 1"/>
          <p:cNvSpPr txBox="1">
            <a:spLocks/>
          </p:cNvSpPr>
          <p:nvPr/>
        </p:nvSpPr>
        <p:spPr bwMode="auto">
          <a:xfrm>
            <a:off x="3657600" y="5330825"/>
            <a:ext cx="7467600" cy="1143000"/>
          </a:xfrm>
          <a:prstGeom prst="rect">
            <a:avLst/>
          </a:prstGeom>
          <a:noFill/>
          <a:ln w="9525">
            <a:noFill/>
            <a:miter lim="800000"/>
            <a:headEnd/>
            <a:tailEnd/>
          </a:ln>
        </p:spPr>
        <p:txBody>
          <a:bodyPr anchor="b"/>
          <a:lstStyle/>
          <a:p>
            <a:pPr marL="0" lvl="1" eaLnBrk="1" hangingPunct="1"/>
            <a:r>
              <a:rPr lang="en-US" dirty="0">
                <a:solidFill>
                  <a:srgbClr val="000000"/>
                </a:solidFill>
                <a:latin typeface="Century Schoolbook" pitchFamily="18" charset="0"/>
              </a:rPr>
              <a:t/>
            </a:r>
            <a:br>
              <a:rPr lang="en-US" dirty="0">
                <a:solidFill>
                  <a:srgbClr val="000000"/>
                </a:solidFill>
                <a:latin typeface="Century Schoolbook" pitchFamily="18" charset="0"/>
              </a:rPr>
            </a:br>
            <a:endParaRPr lang="en-US" dirty="0">
              <a:solidFill>
                <a:srgbClr val="000000"/>
              </a:solidFill>
              <a:latin typeface="Century Schoolbook" pitchFamily="18" charset="0"/>
            </a:endParaRPr>
          </a:p>
        </p:txBody>
      </p:sp>
      <p:pic>
        <p:nvPicPr>
          <p:cNvPr id="15364" name="Content Placeholder 5" descr="http://www.web-esl.com/hygiene/shwr.jpg"/>
          <p:cNvPicPr>
            <a:picLocks noGrp="1"/>
          </p:cNvPicPr>
          <p:nvPr>
            <p:ph sz="quarter" idx="1"/>
          </p:nvPr>
        </p:nvPicPr>
        <p:blipFill>
          <a:blip r:embed="rId2" cstate="print"/>
          <a:srcRect/>
          <a:stretch>
            <a:fillRect/>
          </a:stretch>
        </p:blipFill>
        <p:spPr>
          <a:xfrm>
            <a:off x="2133600" y="1524000"/>
            <a:ext cx="4308475" cy="32385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wrap="square" lIns="91440" tIns="45720" rIns="91440" bIns="45720" numCol="1" anchorCtr="0" compatLnSpc="1">
            <a:prstTxWarp prst="textNoShape">
              <a:avLst/>
            </a:prstTxWarp>
          </a:bodyPr>
          <a:lstStyle/>
          <a:p>
            <a:pPr marL="24161750" indent="-24161750" eaLnBrk="1" hangingPunct="1"/>
            <a:r>
              <a:rPr lang="en-US" sz="1800" cap="none" dirty="0" smtClean="0">
                <a:solidFill>
                  <a:srgbClr val="000000"/>
                </a:solidFill>
              </a:rPr>
              <a:t/>
            </a:r>
            <a:br>
              <a:rPr lang="en-US" sz="1800" cap="none" dirty="0" smtClean="0">
                <a:solidFill>
                  <a:srgbClr val="000000"/>
                </a:solidFill>
              </a:rPr>
            </a:br>
            <a:endParaRPr lang="en-US" sz="1800" cap="none" dirty="0" smtClean="0">
              <a:solidFill>
                <a:srgbClr val="000000"/>
              </a:solidFill>
            </a:endParaRPr>
          </a:p>
        </p:txBody>
      </p:sp>
      <p:sp>
        <p:nvSpPr>
          <p:cNvPr id="5" name="Title 1"/>
          <p:cNvSpPr txBox="1">
            <a:spLocks/>
          </p:cNvSpPr>
          <p:nvPr/>
        </p:nvSpPr>
        <p:spPr bwMode="auto">
          <a:xfrm>
            <a:off x="2438400" y="5715000"/>
            <a:ext cx="9372600" cy="1143000"/>
          </a:xfrm>
          <a:prstGeom prst="rect">
            <a:avLst/>
          </a:prstGeom>
          <a:noFill/>
          <a:ln w="9525">
            <a:noFill/>
            <a:miter lim="800000"/>
            <a:headEnd/>
            <a:tailEnd/>
          </a:ln>
        </p:spPr>
        <p:txBody>
          <a:bodyPr anchor="b"/>
          <a:lstStyle/>
          <a:p>
            <a:pPr marL="0" lvl="1" eaLnBrk="1" hangingPunct="1"/>
            <a:r>
              <a:rPr lang="en-US" dirty="0">
                <a:solidFill>
                  <a:srgbClr val="000000"/>
                </a:solidFill>
                <a:latin typeface="Century Schoolbook" pitchFamily="18" charset="0"/>
              </a:rPr>
              <a:t/>
            </a:r>
            <a:br>
              <a:rPr lang="en-US" dirty="0">
                <a:solidFill>
                  <a:srgbClr val="000000"/>
                </a:solidFill>
                <a:latin typeface="Century Schoolbook" pitchFamily="18" charset="0"/>
              </a:rPr>
            </a:br>
            <a:endParaRPr lang="en-US" dirty="0">
              <a:solidFill>
                <a:srgbClr val="000000"/>
              </a:solidFill>
              <a:latin typeface="Century Schoolbook" pitchFamily="18" charset="0"/>
            </a:endParaRPr>
          </a:p>
        </p:txBody>
      </p:sp>
      <p:pic>
        <p:nvPicPr>
          <p:cNvPr id="18436" name="Content Placeholder 5" descr="http://t2.gstatic.com/images?q=tbn:ANd9GcRPtLELndGfuRgi7mZX0rSxJEwrApMn_l2BIr4InygQ2PPVGj5zHp1mzBY">
            <a:hlinkClick r:id="rId2"/>
          </p:cNvPr>
          <p:cNvPicPr>
            <a:picLocks noGrp="1"/>
          </p:cNvPicPr>
          <p:nvPr>
            <p:ph sz="quarter" idx="1"/>
          </p:nvPr>
        </p:nvPicPr>
        <p:blipFill>
          <a:blip r:embed="rId3" cstate="print"/>
          <a:srcRect/>
          <a:stretch>
            <a:fillRect/>
          </a:stretch>
        </p:blipFill>
        <p:spPr>
          <a:xfrm>
            <a:off x="2743200" y="1905000"/>
            <a:ext cx="3376613" cy="31940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163762"/>
          </a:xfrm>
        </p:spPr>
        <p:txBody>
          <a:bodyPr>
            <a:normAutofit fontScale="90000"/>
          </a:bodyPr>
          <a:lstStyle/>
          <a:p>
            <a:r>
              <a:rPr lang="en-US" dirty="0" err="1" smtClean="0"/>
              <a:t>Yo</a:t>
            </a:r>
            <a:r>
              <a:rPr lang="en-US" dirty="0" smtClean="0"/>
              <a:t> </a:t>
            </a:r>
            <a:r>
              <a:rPr lang="en-US" dirty="0" err="1" smtClean="0"/>
              <a:t>como</a:t>
            </a:r>
            <a:r>
              <a:rPr lang="en-US" dirty="0" smtClean="0"/>
              <a:t> el </a:t>
            </a:r>
            <a:r>
              <a:rPr lang="en-US" dirty="0" err="1" smtClean="0"/>
              <a:t>desayuno</a:t>
            </a:r>
            <a:r>
              <a:rPr lang="en-US" dirty="0" smtClean="0"/>
              <a:t> / </a:t>
            </a:r>
            <a:r>
              <a:rPr lang="en-US" dirty="0" err="1" smtClean="0"/>
              <a:t>Desayuno</a:t>
            </a:r>
            <a:r>
              <a:rPr lang="en-US" dirty="0" smtClean="0"/>
              <a:t/>
            </a:r>
            <a:br>
              <a:rPr lang="en-US" dirty="0" smtClean="0"/>
            </a:br>
            <a:r>
              <a:rPr lang="en-US" dirty="0" smtClean="0"/>
              <a:t>I eat breakfast</a:t>
            </a:r>
            <a:br>
              <a:rPr lang="en-US" dirty="0" smtClean="0"/>
            </a:br>
            <a:r>
              <a:rPr lang="en-US" dirty="0"/>
              <a:t/>
            </a:r>
            <a:br>
              <a:rPr lang="en-US" dirty="0"/>
            </a:br>
            <a:r>
              <a:rPr lang="en-US" dirty="0" err="1" smtClean="0"/>
              <a:t>Yo</a:t>
            </a:r>
            <a:r>
              <a:rPr lang="en-US" dirty="0" smtClean="0"/>
              <a:t> </a:t>
            </a:r>
            <a:r>
              <a:rPr lang="en-US" dirty="0" err="1" smtClean="0"/>
              <a:t>bebo</a:t>
            </a:r>
            <a:r>
              <a:rPr lang="en-US" dirty="0" smtClean="0"/>
              <a:t> </a:t>
            </a:r>
            <a:r>
              <a:rPr lang="en-US" dirty="0" err="1" smtClean="0"/>
              <a:t>jugo</a:t>
            </a:r>
            <a:r>
              <a:rPr lang="en-US" dirty="0" smtClean="0"/>
              <a:t> de </a:t>
            </a:r>
            <a:r>
              <a:rPr lang="en-US" dirty="0" err="1" smtClean="0"/>
              <a:t>naranja</a:t>
            </a:r>
            <a:r>
              <a:rPr lang="en-US" dirty="0" smtClean="0"/>
              <a:t/>
            </a:r>
            <a:br>
              <a:rPr lang="en-US" dirty="0" smtClean="0"/>
            </a:br>
            <a:r>
              <a:rPr lang="en-US" dirty="0" smtClean="0"/>
              <a:t>I drink orange juice</a:t>
            </a:r>
            <a:br>
              <a:rPr lang="en-US" dirty="0" smtClean="0"/>
            </a:br>
            <a:endParaRPr lang="en-US" dirty="0"/>
          </a:p>
        </p:txBody>
      </p:sp>
      <p:pic>
        <p:nvPicPr>
          <p:cNvPr id="4" name="irc_mi" descr="http://www.naranjasconsabor.com/blog/wp-content/uploads/2013/02/desayuno-con-sabor.jpg"/>
          <p:cNvPicPr>
            <a:picLocks noGrp="1"/>
          </p:cNvPicPr>
          <p:nvPr>
            <p:ph sz="quarter" idx="1"/>
          </p:nvPr>
        </p:nvPicPr>
        <p:blipFill>
          <a:blip r:embed="rId2" cstate="print"/>
          <a:srcRect/>
          <a:stretch>
            <a:fillRect/>
          </a:stretch>
        </p:blipFill>
        <p:spPr bwMode="auto">
          <a:xfrm>
            <a:off x="2109787" y="2765425"/>
            <a:ext cx="4162425"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p:txBody>
          <a:bodyPr wrap="square" lIns="91440" tIns="45720" rIns="91440" bIns="45720" numCol="1" anchorCtr="0" compatLnSpc="1">
            <a:prstTxWarp prst="textNoShape">
              <a:avLst/>
            </a:prstTxWarp>
          </a:bodyPr>
          <a:lstStyle/>
          <a:p>
            <a:pPr marL="24161750" indent="-24161750" eaLnBrk="1" hangingPunct="1"/>
            <a:r>
              <a:rPr lang="en-US" sz="1800" cap="none" dirty="0" smtClean="0">
                <a:solidFill>
                  <a:srgbClr val="000000"/>
                </a:solidFill>
              </a:rPr>
              <a:t/>
            </a:r>
            <a:br>
              <a:rPr lang="en-US" sz="1800" cap="none" dirty="0" smtClean="0">
                <a:solidFill>
                  <a:srgbClr val="000000"/>
                </a:solidFill>
              </a:rPr>
            </a:br>
            <a:endParaRPr lang="en-US" sz="1800" cap="none" dirty="0" smtClean="0">
              <a:solidFill>
                <a:srgbClr val="000000"/>
              </a:solidFill>
            </a:endParaRPr>
          </a:p>
        </p:txBody>
      </p:sp>
      <p:sp>
        <p:nvSpPr>
          <p:cNvPr id="5" name="Title 1"/>
          <p:cNvSpPr txBox="1">
            <a:spLocks/>
          </p:cNvSpPr>
          <p:nvPr/>
        </p:nvSpPr>
        <p:spPr bwMode="auto">
          <a:xfrm>
            <a:off x="0" y="5715000"/>
            <a:ext cx="11811000" cy="1143000"/>
          </a:xfrm>
          <a:prstGeom prst="rect">
            <a:avLst/>
          </a:prstGeom>
          <a:noFill/>
          <a:ln w="9525">
            <a:noFill/>
            <a:miter lim="800000"/>
            <a:headEnd/>
            <a:tailEnd/>
          </a:ln>
        </p:spPr>
        <p:txBody>
          <a:bodyPr anchor="b"/>
          <a:lstStyle/>
          <a:p>
            <a:pPr marL="0" lvl="1" eaLnBrk="1" hangingPunct="1"/>
            <a:endParaRPr lang="en-US" dirty="0">
              <a:solidFill>
                <a:srgbClr val="000000"/>
              </a:solidFill>
              <a:latin typeface="Century Schoolbook" pitchFamily="18" charset="0"/>
            </a:endParaRPr>
          </a:p>
        </p:txBody>
      </p:sp>
      <p:pic>
        <p:nvPicPr>
          <p:cNvPr id="20484" name="Content Placeholder 5" descr="http://www.agileguitarforum.com/uploader/files/1236751436-ireland-wave-goodbye.jpg"/>
          <p:cNvPicPr>
            <a:picLocks noGrp="1"/>
          </p:cNvPicPr>
          <p:nvPr>
            <p:ph sz="quarter" idx="1"/>
          </p:nvPr>
        </p:nvPicPr>
        <p:blipFill>
          <a:blip r:embed="rId2" cstate="print"/>
          <a:srcRect/>
          <a:stretch>
            <a:fillRect/>
          </a:stretch>
        </p:blipFill>
        <p:spPr>
          <a:xfrm>
            <a:off x="1981200" y="1981200"/>
            <a:ext cx="4722813" cy="33877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p:txBody>
          <a:bodyPr wrap="square" lIns="91440" tIns="45720" rIns="91440" bIns="45720" numCol="1" anchorCtr="0" compatLnSpc="1">
            <a:prstTxWarp prst="textNoShape">
              <a:avLst/>
            </a:prstTxWarp>
          </a:bodyPr>
          <a:lstStyle/>
          <a:p>
            <a:pPr marL="24161750" indent="-24161750" eaLnBrk="1" hangingPunct="1"/>
            <a:r>
              <a:rPr lang="en-US" sz="1800" cap="none" dirty="0" smtClean="0">
                <a:solidFill>
                  <a:srgbClr val="000000"/>
                </a:solidFill>
              </a:rPr>
              <a:t/>
            </a:r>
            <a:br>
              <a:rPr lang="en-US" sz="1800" cap="none" dirty="0" smtClean="0">
                <a:solidFill>
                  <a:srgbClr val="000000"/>
                </a:solidFill>
              </a:rPr>
            </a:br>
            <a:endParaRPr lang="en-US" sz="1800" cap="none" dirty="0" smtClean="0">
              <a:solidFill>
                <a:srgbClr val="000000"/>
              </a:solidFill>
            </a:endParaRPr>
          </a:p>
        </p:txBody>
      </p:sp>
      <p:sp>
        <p:nvSpPr>
          <p:cNvPr id="5" name="Title 1"/>
          <p:cNvSpPr txBox="1">
            <a:spLocks/>
          </p:cNvSpPr>
          <p:nvPr/>
        </p:nvSpPr>
        <p:spPr bwMode="auto">
          <a:xfrm>
            <a:off x="2438400" y="5715000"/>
            <a:ext cx="9372600" cy="1143000"/>
          </a:xfrm>
          <a:prstGeom prst="rect">
            <a:avLst/>
          </a:prstGeom>
          <a:noFill/>
          <a:ln w="9525">
            <a:noFill/>
            <a:miter lim="800000"/>
            <a:headEnd/>
            <a:tailEnd/>
          </a:ln>
        </p:spPr>
        <p:txBody>
          <a:bodyPr anchor="b"/>
          <a:lstStyle/>
          <a:p>
            <a:pPr marL="0" lvl="1" eaLnBrk="1" hangingPunct="1"/>
            <a:endParaRPr lang="en-US" dirty="0">
              <a:solidFill>
                <a:srgbClr val="000000"/>
              </a:solidFill>
              <a:latin typeface="Century Schoolbook" pitchFamily="18" charset="0"/>
            </a:endParaRPr>
          </a:p>
        </p:txBody>
      </p:sp>
      <p:pic>
        <p:nvPicPr>
          <p:cNvPr id="19460" name="Content Placeholder 5" descr="http://1.bp.blogspot.com/-Pj2pfR6njW0/TpguppXbNdI/AAAAAAAAAaI/twqX9G-ajDs/s1600/0511-0708-1815-5049_Girl_Leaving_School_clipart_image.jpg"/>
          <p:cNvPicPr>
            <a:picLocks noGrp="1"/>
          </p:cNvPicPr>
          <p:nvPr>
            <p:ph sz="quarter" idx="1"/>
          </p:nvPr>
        </p:nvPicPr>
        <p:blipFill>
          <a:blip r:embed="rId2" cstate="print"/>
          <a:srcRect/>
          <a:stretch>
            <a:fillRect/>
          </a:stretch>
        </p:blipFill>
        <p:spPr>
          <a:xfrm>
            <a:off x="2514600" y="1905000"/>
            <a:ext cx="3535363" cy="319881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1219200"/>
            <a:ext cx="6172200" cy="2053590"/>
          </a:xfrm>
        </p:spPr>
        <p:txBody>
          <a:bodyPr/>
          <a:lstStyle/>
          <a:p>
            <a:r>
              <a:rPr lang="en-US" dirty="0" err="1" smtClean="0"/>
              <a:t>Por</a:t>
            </a:r>
            <a:r>
              <a:rPr lang="en-US" dirty="0" smtClean="0"/>
              <a:t> la </a:t>
            </a:r>
            <a:r>
              <a:rPr lang="en-US" dirty="0" err="1" smtClean="0"/>
              <a:t>Tarde</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wrap="square" lIns="91440" tIns="45720" rIns="91440" bIns="45720" numCol="1" anchorCtr="0" compatLnSpc="1">
            <a:prstTxWarp prst="textNoShape">
              <a:avLst/>
            </a:prstTxWarp>
          </a:bodyPr>
          <a:lstStyle/>
          <a:p>
            <a:pPr marL="24161750" indent="-24161750" eaLnBrk="1" hangingPunct="1"/>
            <a:r>
              <a:rPr lang="en-US" sz="4000" cap="none" dirty="0" smtClean="0">
                <a:solidFill>
                  <a:srgbClr val="000000"/>
                </a:solidFill>
              </a:rPr>
              <a:t>Como el </a:t>
            </a:r>
            <a:r>
              <a:rPr lang="en-US" sz="4000" cap="none" dirty="0" err="1" smtClean="0">
                <a:solidFill>
                  <a:srgbClr val="000000"/>
                </a:solidFill>
              </a:rPr>
              <a:t>almuerzo</a:t>
            </a:r>
            <a:r>
              <a:rPr lang="en-US" sz="4000" cap="none" dirty="0" smtClean="0">
                <a:solidFill>
                  <a:srgbClr val="000000"/>
                </a:solidFill>
              </a:rPr>
              <a:t>/ </a:t>
            </a:r>
            <a:r>
              <a:rPr lang="en-US" sz="4000" cap="none" dirty="0" err="1" smtClean="0">
                <a:solidFill>
                  <a:srgbClr val="000000"/>
                </a:solidFill>
              </a:rPr>
              <a:t>Almuerzo</a:t>
            </a:r>
            <a:r>
              <a:rPr lang="en-US" sz="1800" cap="none" dirty="0" smtClean="0">
                <a:solidFill>
                  <a:srgbClr val="000000"/>
                </a:solidFill>
              </a:rPr>
              <a:t/>
            </a:r>
            <a:br>
              <a:rPr lang="en-US" sz="1800" cap="none" dirty="0" smtClean="0">
                <a:solidFill>
                  <a:srgbClr val="000000"/>
                </a:solidFill>
              </a:rPr>
            </a:br>
            <a:endParaRPr lang="en-US" sz="1800" cap="none" dirty="0" smtClean="0">
              <a:solidFill>
                <a:srgbClr val="000000"/>
              </a:solidFill>
            </a:endParaRPr>
          </a:p>
        </p:txBody>
      </p:sp>
      <p:sp>
        <p:nvSpPr>
          <p:cNvPr id="5" name="Title 1"/>
          <p:cNvSpPr txBox="1">
            <a:spLocks/>
          </p:cNvSpPr>
          <p:nvPr/>
        </p:nvSpPr>
        <p:spPr bwMode="auto">
          <a:xfrm>
            <a:off x="2438400" y="5715000"/>
            <a:ext cx="9372600" cy="1143000"/>
          </a:xfrm>
          <a:prstGeom prst="rect">
            <a:avLst/>
          </a:prstGeom>
          <a:noFill/>
          <a:ln w="9525">
            <a:noFill/>
            <a:miter lim="800000"/>
            <a:headEnd/>
            <a:tailEnd/>
          </a:ln>
        </p:spPr>
        <p:txBody>
          <a:bodyPr anchor="b"/>
          <a:lstStyle/>
          <a:p>
            <a:pPr marL="0" lvl="1" eaLnBrk="1" hangingPunct="1"/>
            <a:r>
              <a:rPr lang="en-US" sz="4000" dirty="0" smtClean="0">
                <a:solidFill>
                  <a:srgbClr val="000000"/>
                </a:solidFill>
                <a:latin typeface="Century Schoolbook" pitchFamily="18" charset="0"/>
              </a:rPr>
              <a:t>I eat Lunch</a:t>
            </a:r>
            <a:r>
              <a:rPr lang="en-US" dirty="0">
                <a:solidFill>
                  <a:srgbClr val="000000"/>
                </a:solidFill>
                <a:latin typeface="Century Schoolbook" pitchFamily="18" charset="0"/>
              </a:rPr>
              <a:t/>
            </a:r>
            <a:br>
              <a:rPr lang="en-US" dirty="0">
                <a:solidFill>
                  <a:srgbClr val="000000"/>
                </a:solidFill>
                <a:latin typeface="Century Schoolbook" pitchFamily="18" charset="0"/>
              </a:rPr>
            </a:br>
            <a:endParaRPr lang="en-US" dirty="0">
              <a:solidFill>
                <a:srgbClr val="000000"/>
              </a:solidFill>
              <a:latin typeface="Century Schoolbook" pitchFamily="18" charset="0"/>
            </a:endParaRPr>
          </a:p>
        </p:txBody>
      </p:sp>
      <p:pic>
        <p:nvPicPr>
          <p:cNvPr id="7" name="irc_mi" descr="http://www.maine.gov/education/images/School-Food-1-640x458.jpg"/>
          <p:cNvPicPr>
            <a:picLocks noGrp="1"/>
          </p:cNvPicPr>
          <p:nvPr>
            <p:ph sz="quarter" idx="1"/>
          </p:nvPr>
        </p:nvPicPr>
        <p:blipFill>
          <a:blip r:embed="rId2" cstate="print"/>
          <a:srcRect/>
          <a:stretch>
            <a:fillRect/>
          </a:stretch>
        </p:blipFill>
        <p:spPr bwMode="auto">
          <a:xfrm>
            <a:off x="1905000" y="1855787"/>
            <a:ext cx="5334000" cy="3249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wrap="square" lIns="91440" tIns="45720" rIns="91440" bIns="45720" numCol="1" anchorCtr="0" compatLnSpc="1">
            <a:prstTxWarp prst="textNoShape">
              <a:avLst/>
            </a:prstTxWarp>
          </a:bodyPr>
          <a:lstStyle/>
          <a:p>
            <a:pPr marL="24161750" indent="-24161750" eaLnBrk="1" hangingPunct="1"/>
            <a:r>
              <a:rPr lang="en-US" sz="4000" cap="none" dirty="0" err="1" smtClean="0">
                <a:solidFill>
                  <a:srgbClr val="000000"/>
                </a:solidFill>
              </a:rPr>
              <a:t>Salgo</a:t>
            </a:r>
            <a:r>
              <a:rPr lang="en-US" sz="4000" cap="none" dirty="0" smtClean="0">
                <a:solidFill>
                  <a:srgbClr val="000000"/>
                </a:solidFill>
              </a:rPr>
              <a:t> de la </a:t>
            </a:r>
            <a:r>
              <a:rPr lang="en-US" sz="4000" cap="none" dirty="0" err="1" smtClean="0">
                <a:solidFill>
                  <a:srgbClr val="000000"/>
                </a:solidFill>
              </a:rPr>
              <a:t>escuela</a:t>
            </a:r>
            <a:r>
              <a:rPr lang="en-US" sz="1800" cap="none" dirty="0" smtClean="0">
                <a:solidFill>
                  <a:srgbClr val="000000"/>
                </a:solidFill>
              </a:rPr>
              <a:t/>
            </a:r>
            <a:br>
              <a:rPr lang="en-US" sz="1800" cap="none" dirty="0" smtClean="0">
                <a:solidFill>
                  <a:srgbClr val="000000"/>
                </a:solidFill>
              </a:rPr>
            </a:br>
            <a:endParaRPr lang="en-US" sz="1800" cap="none" dirty="0" smtClean="0">
              <a:solidFill>
                <a:srgbClr val="000000"/>
              </a:solidFill>
            </a:endParaRPr>
          </a:p>
        </p:txBody>
      </p:sp>
      <p:sp>
        <p:nvSpPr>
          <p:cNvPr id="5" name="Title 1"/>
          <p:cNvSpPr txBox="1">
            <a:spLocks/>
          </p:cNvSpPr>
          <p:nvPr/>
        </p:nvSpPr>
        <p:spPr bwMode="auto">
          <a:xfrm>
            <a:off x="2438400" y="5715000"/>
            <a:ext cx="9372600" cy="1143000"/>
          </a:xfrm>
          <a:prstGeom prst="rect">
            <a:avLst/>
          </a:prstGeom>
          <a:noFill/>
          <a:ln w="9525">
            <a:noFill/>
            <a:miter lim="800000"/>
            <a:headEnd/>
            <a:tailEnd/>
          </a:ln>
        </p:spPr>
        <p:txBody>
          <a:bodyPr anchor="b"/>
          <a:lstStyle/>
          <a:p>
            <a:pPr marL="0" lvl="1" eaLnBrk="1" hangingPunct="1"/>
            <a:r>
              <a:rPr lang="en-US" sz="4000" dirty="0" smtClean="0">
                <a:solidFill>
                  <a:srgbClr val="000000"/>
                </a:solidFill>
                <a:latin typeface="Century Schoolbook" pitchFamily="18" charset="0"/>
              </a:rPr>
              <a:t>I get out of school</a:t>
            </a:r>
            <a:r>
              <a:rPr lang="en-US" dirty="0">
                <a:solidFill>
                  <a:srgbClr val="000000"/>
                </a:solidFill>
                <a:latin typeface="Century Schoolbook" pitchFamily="18" charset="0"/>
              </a:rPr>
              <a:t/>
            </a:r>
            <a:br>
              <a:rPr lang="en-US" dirty="0">
                <a:solidFill>
                  <a:srgbClr val="000000"/>
                </a:solidFill>
                <a:latin typeface="Century Schoolbook" pitchFamily="18" charset="0"/>
              </a:rPr>
            </a:br>
            <a:endParaRPr lang="en-US" dirty="0">
              <a:solidFill>
                <a:srgbClr val="000000"/>
              </a:solidFill>
              <a:latin typeface="Century Schoolbook" pitchFamily="18" charset="0"/>
            </a:endParaRPr>
          </a:p>
        </p:txBody>
      </p:sp>
      <p:pic>
        <p:nvPicPr>
          <p:cNvPr id="8" name="irc_mi" descr="http://www.mansfieldmasjid.com/wp-content/uploads/2010/09/School-Dismissed-Graphic1-184x184.png"/>
          <p:cNvPicPr>
            <a:picLocks noGrp="1"/>
          </p:cNvPicPr>
          <p:nvPr>
            <p:ph sz="quarter" idx="1"/>
          </p:nvPr>
        </p:nvPicPr>
        <p:blipFill>
          <a:blip r:embed="rId2" cstate="print"/>
          <a:srcRect/>
          <a:stretch>
            <a:fillRect/>
          </a:stretch>
        </p:blipFill>
        <p:spPr bwMode="auto">
          <a:xfrm>
            <a:off x="2362200" y="1905000"/>
            <a:ext cx="419100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wrap="square" lIns="91440" tIns="45720" rIns="91440" bIns="45720" numCol="1" anchorCtr="0" compatLnSpc="1">
            <a:prstTxWarp prst="textNoShape">
              <a:avLst/>
            </a:prstTxWarp>
          </a:bodyPr>
          <a:lstStyle/>
          <a:p>
            <a:pPr marL="24161750" indent="-24161750" eaLnBrk="1" hangingPunct="1"/>
            <a:r>
              <a:rPr lang="en-US" sz="4000" cap="none" dirty="0" err="1" smtClean="0">
                <a:solidFill>
                  <a:srgbClr val="000000"/>
                </a:solidFill>
              </a:rPr>
              <a:t>Regreso</a:t>
            </a:r>
            <a:r>
              <a:rPr lang="en-US" sz="4000" cap="none" dirty="0" smtClean="0">
                <a:solidFill>
                  <a:srgbClr val="000000"/>
                </a:solidFill>
              </a:rPr>
              <a:t> a casa</a:t>
            </a:r>
            <a:r>
              <a:rPr lang="en-US" sz="1800" cap="none" dirty="0" smtClean="0">
                <a:solidFill>
                  <a:srgbClr val="000000"/>
                </a:solidFill>
              </a:rPr>
              <a:t/>
            </a:r>
            <a:br>
              <a:rPr lang="en-US" sz="1800" cap="none" dirty="0" smtClean="0">
                <a:solidFill>
                  <a:srgbClr val="000000"/>
                </a:solidFill>
              </a:rPr>
            </a:br>
            <a:endParaRPr lang="en-US" sz="1800" cap="none" dirty="0" smtClean="0">
              <a:solidFill>
                <a:srgbClr val="000000"/>
              </a:solidFill>
            </a:endParaRPr>
          </a:p>
        </p:txBody>
      </p:sp>
      <p:sp>
        <p:nvSpPr>
          <p:cNvPr id="5" name="Title 1"/>
          <p:cNvSpPr txBox="1">
            <a:spLocks/>
          </p:cNvSpPr>
          <p:nvPr/>
        </p:nvSpPr>
        <p:spPr bwMode="auto">
          <a:xfrm>
            <a:off x="2438400" y="5715000"/>
            <a:ext cx="9372600" cy="1143000"/>
          </a:xfrm>
          <a:prstGeom prst="rect">
            <a:avLst/>
          </a:prstGeom>
          <a:noFill/>
          <a:ln w="9525">
            <a:noFill/>
            <a:miter lim="800000"/>
            <a:headEnd/>
            <a:tailEnd/>
          </a:ln>
        </p:spPr>
        <p:txBody>
          <a:bodyPr anchor="b"/>
          <a:lstStyle/>
          <a:p>
            <a:pPr marL="0" lvl="1" eaLnBrk="1" hangingPunct="1"/>
            <a:r>
              <a:rPr lang="en-US" sz="4000" dirty="0" smtClean="0">
                <a:solidFill>
                  <a:srgbClr val="000000"/>
                </a:solidFill>
                <a:latin typeface="Century Schoolbook" pitchFamily="18" charset="0"/>
              </a:rPr>
              <a:t>I come back home</a:t>
            </a:r>
            <a:r>
              <a:rPr lang="en-US" dirty="0">
                <a:solidFill>
                  <a:srgbClr val="000000"/>
                </a:solidFill>
                <a:latin typeface="Century Schoolbook" pitchFamily="18" charset="0"/>
              </a:rPr>
              <a:t/>
            </a:r>
            <a:br>
              <a:rPr lang="en-US" dirty="0">
                <a:solidFill>
                  <a:srgbClr val="000000"/>
                </a:solidFill>
                <a:latin typeface="Century Schoolbook" pitchFamily="18" charset="0"/>
              </a:rPr>
            </a:br>
            <a:endParaRPr lang="en-US" dirty="0">
              <a:solidFill>
                <a:srgbClr val="000000"/>
              </a:solidFill>
              <a:latin typeface="Century Schoolbook" pitchFamily="18" charset="0"/>
            </a:endParaRPr>
          </a:p>
        </p:txBody>
      </p:sp>
      <p:pic>
        <p:nvPicPr>
          <p:cNvPr id="7" name="irc_mi" descr="http://www.annarbor.com/calendar/photologue/photos/_First%20Day%20of%20School%20Buses/cache/09042012_NEWS_Back_To_School_Buses_DJB_05_display.JPG"/>
          <p:cNvPicPr>
            <a:picLocks noGrp="1"/>
          </p:cNvPicPr>
          <p:nvPr>
            <p:ph sz="quarter" idx="1"/>
          </p:nvPr>
        </p:nvPicPr>
        <p:blipFill>
          <a:blip r:embed="rId2" cstate="print"/>
          <a:srcRect/>
          <a:stretch>
            <a:fillRect/>
          </a:stretch>
        </p:blipFill>
        <p:spPr bwMode="auto">
          <a:xfrm>
            <a:off x="1462087" y="2103437"/>
            <a:ext cx="5457825" cy="3867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Por</a:t>
            </a:r>
            <a:r>
              <a:rPr lang="en-US" dirty="0" smtClean="0"/>
              <a:t> la </a:t>
            </a:r>
            <a:r>
              <a:rPr lang="en-US" dirty="0" err="1" smtClean="0"/>
              <a:t>Noche</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09800"/>
            <a:ext cx="6172200" cy="2053590"/>
          </a:xfrm>
        </p:spPr>
        <p:txBody>
          <a:bodyPr>
            <a:normAutofit/>
          </a:bodyPr>
          <a:lstStyle/>
          <a:p>
            <a:r>
              <a:rPr lang="en-US" dirty="0" err="1" smtClean="0"/>
              <a:t>Anuncios</a:t>
            </a:r>
            <a:endParaRPr lang="en-US" dirty="0"/>
          </a:p>
        </p:txBody>
      </p:sp>
      <p:sp>
        <p:nvSpPr>
          <p:cNvPr id="4" name="Text Placeholder 3"/>
          <p:cNvSpPr>
            <a:spLocks noGrp="1"/>
          </p:cNvSpPr>
          <p:nvPr>
            <p:ph type="body" idx="1"/>
          </p:nvPr>
        </p:nvSpPr>
        <p:spPr>
          <a:xfrm>
            <a:off x="2209800" y="4267200"/>
            <a:ext cx="6172200" cy="1371600"/>
          </a:xfrm>
        </p:spPr>
        <p:txBody>
          <a:bodyPr/>
          <a:lstStyle/>
          <a:p>
            <a:r>
              <a:rPr lang="en-US" dirty="0" err="1" smtClean="0"/>
              <a:t>Examen</a:t>
            </a:r>
            <a:r>
              <a:rPr lang="en-US" dirty="0" smtClean="0"/>
              <a:t> Next Class</a:t>
            </a:r>
          </a:p>
          <a:p>
            <a:r>
              <a:rPr lang="en-US" dirty="0" smtClean="0"/>
              <a:t>Mi </a:t>
            </a:r>
            <a:r>
              <a:rPr lang="en-US" dirty="0" err="1" smtClean="0"/>
              <a:t>Rutina</a:t>
            </a:r>
            <a:r>
              <a:rPr lang="en-US" dirty="0" smtClean="0"/>
              <a:t> </a:t>
            </a:r>
            <a:r>
              <a:rPr lang="en-US" dirty="0" err="1" smtClean="0"/>
              <a:t>Diaria</a:t>
            </a:r>
            <a:endParaRPr lang="en-US" dirty="0" smtClean="0"/>
          </a:p>
          <a:p>
            <a:r>
              <a:rPr lang="en-US" dirty="0" smtClean="0"/>
              <a:t>Wednesday 11-A Day</a:t>
            </a:r>
          </a:p>
          <a:p>
            <a:r>
              <a:rPr lang="en-US" dirty="0" smtClean="0"/>
              <a:t>Thurdsday-12-B day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wrap="square" lIns="91440" tIns="45720" rIns="91440" bIns="45720" numCol="1" anchorCtr="0" compatLnSpc="1">
            <a:prstTxWarp prst="textNoShape">
              <a:avLst/>
            </a:prstTxWarp>
          </a:bodyPr>
          <a:lstStyle/>
          <a:p>
            <a:pPr marL="24161750" indent="-24161750" eaLnBrk="1" hangingPunct="1"/>
            <a:r>
              <a:rPr lang="en-US" sz="4000" cap="none" dirty="0" smtClean="0">
                <a:solidFill>
                  <a:srgbClr val="000000"/>
                </a:solidFill>
              </a:rPr>
              <a:t>Como la </a:t>
            </a:r>
            <a:r>
              <a:rPr lang="en-US" sz="4000" cap="none" dirty="0" err="1" smtClean="0">
                <a:solidFill>
                  <a:srgbClr val="000000"/>
                </a:solidFill>
              </a:rPr>
              <a:t>cena</a:t>
            </a:r>
            <a:r>
              <a:rPr lang="en-US" sz="4000" cap="none" dirty="0" smtClean="0">
                <a:solidFill>
                  <a:srgbClr val="000000"/>
                </a:solidFill>
              </a:rPr>
              <a:t>/ </a:t>
            </a:r>
            <a:r>
              <a:rPr lang="en-US" sz="4000" cap="none" dirty="0" err="1" smtClean="0">
                <a:solidFill>
                  <a:srgbClr val="000000"/>
                </a:solidFill>
              </a:rPr>
              <a:t>Ceno</a:t>
            </a:r>
            <a:r>
              <a:rPr lang="en-US" sz="1800" cap="none" dirty="0" smtClean="0">
                <a:solidFill>
                  <a:srgbClr val="000000"/>
                </a:solidFill>
              </a:rPr>
              <a:t/>
            </a:r>
            <a:br>
              <a:rPr lang="en-US" sz="1800" cap="none" dirty="0" smtClean="0">
                <a:solidFill>
                  <a:srgbClr val="000000"/>
                </a:solidFill>
              </a:rPr>
            </a:br>
            <a:endParaRPr lang="en-US" sz="1800" cap="none" dirty="0" smtClean="0">
              <a:solidFill>
                <a:srgbClr val="000000"/>
              </a:solidFill>
            </a:endParaRPr>
          </a:p>
        </p:txBody>
      </p:sp>
      <p:sp>
        <p:nvSpPr>
          <p:cNvPr id="5" name="Title 1"/>
          <p:cNvSpPr txBox="1">
            <a:spLocks/>
          </p:cNvSpPr>
          <p:nvPr/>
        </p:nvSpPr>
        <p:spPr bwMode="auto">
          <a:xfrm>
            <a:off x="2438400" y="5715000"/>
            <a:ext cx="9372600" cy="1143000"/>
          </a:xfrm>
          <a:prstGeom prst="rect">
            <a:avLst/>
          </a:prstGeom>
          <a:noFill/>
          <a:ln w="9525">
            <a:noFill/>
            <a:miter lim="800000"/>
            <a:headEnd/>
            <a:tailEnd/>
          </a:ln>
        </p:spPr>
        <p:txBody>
          <a:bodyPr anchor="b"/>
          <a:lstStyle/>
          <a:p>
            <a:pPr marL="0" lvl="1" eaLnBrk="1" hangingPunct="1"/>
            <a:r>
              <a:rPr lang="en-US" sz="4000" dirty="0" smtClean="0">
                <a:solidFill>
                  <a:srgbClr val="000000"/>
                </a:solidFill>
                <a:latin typeface="Century Schoolbook" pitchFamily="18" charset="0"/>
              </a:rPr>
              <a:t>I eat dinner</a:t>
            </a:r>
            <a:r>
              <a:rPr lang="en-US" dirty="0">
                <a:solidFill>
                  <a:srgbClr val="000000"/>
                </a:solidFill>
                <a:latin typeface="Century Schoolbook" pitchFamily="18" charset="0"/>
              </a:rPr>
              <a:t/>
            </a:r>
            <a:br>
              <a:rPr lang="en-US" dirty="0">
                <a:solidFill>
                  <a:srgbClr val="000000"/>
                </a:solidFill>
                <a:latin typeface="Century Schoolbook" pitchFamily="18" charset="0"/>
              </a:rPr>
            </a:br>
            <a:endParaRPr lang="en-US" dirty="0">
              <a:solidFill>
                <a:srgbClr val="000000"/>
              </a:solidFill>
              <a:latin typeface="Century Schoolbook" pitchFamily="18" charset="0"/>
            </a:endParaRPr>
          </a:p>
        </p:txBody>
      </p:sp>
      <p:pic>
        <p:nvPicPr>
          <p:cNvPr id="8" name="irc_mi" descr="http://thechefalliance.com/userfiles/image/Family/family%20eating%20at%20dinner%20table.jpg"/>
          <p:cNvPicPr>
            <a:picLocks noGrp="1"/>
          </p:cNvPicPr>
          <p:nvPr>
            <p:ph sz="quarter" idx="1"/>
          </p:nvPr>
        </p:nvPicPr>
        <p:blipFill>
          <a:blip r:embed="rId2" cstate="print"/>
          <a:srcRect/>
          <a:stretch>
            <a:fillRect/>
          </a:stretch>
        </p:blipFill>
        <p:spPr bwMode="auto">
          <a:xfrm>
            <a:off x="2438400" y="2008187"/>
            <a:ext cx="4800600" cy="2868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p:txBody>
          <a:bodyPr wrap="square" lIns="91440" tIns="45720" rIns="91440" bIns="45720" numCol="1" anchorCtr="0" compatLnSpc="1">
            <a:prstTxWarp prst="textNoShape">
              <a:avLst/>
            </a:prstTxWarp>
          </a:bodyPr>
          <a:lstStyle/>
          <a:p>
            <a:pPr marL="24161750" indent="-24161750" eaLnBrk="1" hangingPunct="1"/>
            <a:r>
              <a:rPr lang="en-US" sz="1800" cap="none" dirty="0" smtClean="0">
                <a:solidFill>
                  <a:srgbClr val="000000"/>
                </a:solidFill>
              </a:rPr>
              <a:t/>
            </a:r>
            <a:br>
              <a:rPr lang="en-US" sz="1800" cap="none" dirty="0" smtClean="0">
                <a:solidFill>
                  <a:srgbClr val="000000"/>
                </a:solidFill>
              </a:rPr>
            </a:br>
            <a:endParaRPr lang="en-US" sz="1800" cap="none" dirty="0" smtClean="0">
              <a:solidFill>
                <a:srgbClr val="000000"/>
              </a:solidFill>
            </a:endParaRPr>
          </a:p>
        </p:txBody>
      </p:sp>
      <p:sp>
        <p:nvSpPr>
          <p:cNvPr id="5" name="Title 1"/>
          <p:cNvSpPr txBox="1">
            <a:spLocks/>
          </p:cNvSpPr>
          <p:nvPr/>
        </p:nvSpPr>
        <p:spPr bwMode="auto">
          <a:xfrm>
            <a:off x="3810000" y="5715000"/>
            <a:ext cx="8001000" cy="1143000"/>
          </a:xfrm>
          <a:prstGeom prst="rect">
            <a:avLst/>
          </a:prstGeom>
          <a:noFill/>
          <a:ln w="9525">
            <a:noFill/>
            <a:miter lim="800000"/>
            <a:headEnd/>
            <a:tailEnd/>
          </a:ln>
        </p:spPr>
        <p:txBody>
          <a:bodyPr anchor="b"/>
          <a:lstStyle/>
          <a:p>
            <a:pPr marL="0" lvl="1"/>
            <a:endParaRPr lang="en-US" dirty="0">
              <a:solidFill>
                <a:srgbClr val="000000"/>
              </a:solidFill>
              <a:latin typeface="Century Schoolbook" pitchFamily="18" charset="0"/>
            </a:endParaRPr>
          </a:p>
        </p:txBody>
      </p:sp>
      <p:pic>
        <p:nvPicPr>
          <p:cNvPr id="22532" name="Content Placeholder 5" descr="pajamas.gif"/>
          <p:cNvPicPr>
            <a:picLocks noGrp="1" noChangeAspect="1"/>
          </p:cNvPicPr>
          <p:nvPr>
            <p:ph sz="quarter" idx="1"/>
          </p:nvPr>
        </p:nvPicPr>
        <p:blipFill>
          <a:blip r:embed="rId2" cstate="print"/>
          <a:srcRect/>
          <a:stretch>
            <a:fillRect/>
          </a:stretch>
        </p:blipFill>
        <p:spPr>
          <a:xfrm>
            <a:off x="2514600" y="1676400"/>
            <a:ext cx="4333875" cy="38655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wrap="square" lIns="91440" tIns="45720" rIns="91440" bIns="45720" numCol="1" anchorCtr="0" compatLnSpc="1">
            <a:prstTxWarp prst="textNoShape">
              <a:avLst/>
            </a:prstTxWarp>
          </a:bodyPr>
          <a:lstStyle/>
          <a:p>
            <a:pPr marL="24161750" indent="-24161750" eaLnBrk="1" hangingPunct="1"/>
            <a:r>
              <a:rPr lang="en-US" sz="1800" cap="none" dirty="0" smtClean="0">
                <a:solidFill>
                  <a:srgbClr val="000000"/>
                </a:solidFill>
              </a:rPr>
              <a:t/>
            </a:r>
            <a:br>
              <a:rPr lang="en-US" sz="1800" cap="none" dirty="0" smtClean="0">
                <a:solidFill>
                  <a:srgbClr val="000000"/>
                </a:solidFill>
              </a:rPr>
            </a:br>
            <a:endParaRPr lang="en-US" sz="1800" cap="none" dirty="0" smtClean="0">
              <a:solidFill>
                <a:srgbClr val="000000"/>
              </a:solidFill>
            </a:endParaRPr>
          </a:p>
        </p:txBody>
      </p:sp>
      <p:sp>
        <p:nvSpPr>
          <p:cNvPr id="5" name="Title 1"/>
          <p:cNvSpPr txBox="1">
            <a:spLocks/>
          </p:cNvSpPr>
          <p:nvPr/>
        </p:nvSpPr>
        <p:spPr bwMode="auto">
          <a:xfrm>
            <a:off x="6400800" y="5715000"/>
            <a:ext cx="4521200" cy="1143000"/>
          </a:xfrm>
          <a:prstGeom prst="rect">
            <a:avLst/>
          </a:prstGeom>
          <a:noFill/>
          <a:ln w="9525">
            <a:noFill/>
            <a:miter lim="800000"/>
            <a:headEnd/>
            <a:tailEnd/>
          </a:ln>
        </p:spPr>
        <p:txBody>
          <a:bodyPr anchor="b"/>
          <a:lstStyle/>
          <a:p>
            <a:pPr marL="0" lvl="1"/>
            <a:r>
              <a:rPr lang="en-US" dirty="0">
                <a:solidFill>
                  <a:srgbClr val="000000"/>
                </a:solidFill>
                <a:latin typeface="Century Schoolbook" pitchFamily="18" charset="0"/>
              </a:rPr>
              <a:t/>
            </a:r>
            <a:br>
              <a:rPr lang="en-US" dirty="0">
                <a:solidFill>
                  <a:srgbClr val="000000"/>
                </a:solidFill>
                <a:latin typeface="Century Schoolbook" pitchFamily="18" charset="0"/>
              </a:rPr>
            </a:br>
            <a:endParaRPr lang="en-US" dirty="0">
              <a:solidFill>
                <a:srgbClr val="000000"/>
              </a:solidFill>
              <a:latin typeface="Century Schoolbook" pitchFamily="18" charset="0"/>
            </a:endParaRPr>
          </a:p>
        </p:txBody>
      </p:sp>
      <p:pic>
        <p:nvPicPr>
          <p:cNvPr id="18436" name="Content Placeholder 6" descr="400_F_38464860_3Lwfz1gpS6zWpzK2P2Q55QS6u9Untq8m.jpg"/>
          <p:cNvPicPr>
            <a:picLocks noGrp="1" noChangeAspect="1"/>
          </p:cNvPicPr>
          <p:nvPr>
            <p:ph sz="quarter" idx="1"/>
          </p:nvPr>
        </p:nvPicPr>
        <p:blipFill>
          <a:blip r:embed="rId2" cstate="print"/>
          <a:srcRect/>
          <a:stretch>
            <a:fillRect/>
          </a:stretch>
        </p:blipFill>
        <p:spPr>
          <a:xfrm>
            <a:off x="1651000" y="2152650"/>
            <a:ext cx="5080000" cy="33909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bwMode="auto"/>
        <p:txBody>
          <a:bodyPr wrap="square" lIns="91440" tIns="45720" rIns="91440" bIns="45720" numCol="1" anchorCtr="0" compatLnSpc="1">
            <a:prstTxWarp prst="textNoShape">
              <a:avLst/>
            </a:prstTxWarp>
          </a:bodyPr>
          <a:lstStyle/>
          <a:p>
            <a:pPr marL="24161750" indent="-24161750" eaLnBrk="1" hangingPunct="1"/>
            <a:r>
              <a:rPr lang="en-US" sz="1800" cap="none" dirty="0" smtClean="0">
                <a:solidFill>
                  <a:srgbClr val="000000"/>
                </a:solidFill>
              </a:rPr>
              <a:t/>
            </a:r>
            <a:br>
              <a:rPr lang="en-US" sz="1800" cap="none" dirty="0" smtClean="0">
                <a:solidFill>
                  <a:srgbClr val="000000"/>
                </a:solidFill>
              </a:rPr>
            </a:br>
            <a:endParaRPr lang="en-US" sz="1800" cap="none" dirty="0" smtClean="0">
              <a:solidFill>
                <a:srgbClr val="000000"/>
              </a:solidFill>
            </a:endParaRPr>
          </a:p>
        </p:txBody>
      </p:sp>
      <p:sp>
        <p:nvSpPr>
          <p:cNvPr id="9" name="Title 5"/>
          <p:cNvSpPr txBox="1">
            <a:spLocks/>
          </p:cNvSpPr>
          <p:nvPr/>
        </p:nvSpPr>
        <p:spPr bwMode="auto">
          <a:xfrm>
            <a:off x="6705600" y="5330825"/>
            <a:ext cx="4554538" cy="1143000"/>
          </a:xfrm>
          <a:prstGeom prst="rect">
            <a:avLst/>
          </a:prstGeom>
          <a:noFill/>
          <a:ln w="9525">
            <a:noFill/>
            <a:miter lim="800000"/>
            <a:headEnd/>
            <a:tailEnd/>
          </a:ln>
        </p:spPr>
        <p:txBody>
          <a:bodyPr anchor="b"/>
          <a:lstStyle/>
          <a:p>
            <a:pPr marL="0" lvl="1"/>
            <a:r>
              <a:rPr lang="en-US" dirty="0">
                <a:solidFill>
                  <a:srgbClr val="000000"/>
                </a:solidFill>
                <a:latin typeface="Century Schoolbook" pitchFamily="18" charset="0"/>
              </a:rPr>
              <a:t/>
            </a:r>
            <a:br>
              <a:rPr lang="en-US" dirty="0">
                <a:solidFill>
                  <a:srgbClr val="000000"/>
                </a:solidFill>
                <a:latin typeface="Century Schoolbook" pitchFamily="18" charset="0"/>
              </a:rPr>
            </a:br>
            <a:endParaRPr lang="en-US" dirty="0">
              <a:solidFill>
                <a:srgbClr val="000000"/>
              </a:solidFill>
              <a:latin typeface="Century Schoolbook" pitchFamily="18" charset="0"/>
            </a:endParaRPr>
          </a:p>
        </p:txBody>
      </p:sp>
      <p:pic>
        <p:nvPicPr>
          <p:cNvPr id="17412" name="Content Placeholder 5" descr="sleep-on-books-1_10_12.jpg"/>
          <p:cNvPicPr>
            <a:picLocks noGrp="1" noChangeAspect="1"/>
          </p:cNvPicPr>
          <p:nvPr>
            <p:ph sz="quarter" idx="1"/>
          </p:nvPr>
        </p:nvPicPr>
        <p:blipFill>
          <a:blip r:embed="rId2" cstate="print"/>
          <a:srcRect/>
          <a:stretch>
            <a:fillRect/>
          </a:stretch>
        </p:blipFill>
        <p:spPr>
          <a:xfrm>
            <a:off x="1809750" y="2203450"/>
            <a:ext cx="4762500" cy="36671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2286000" y="2895600"/>
            <a:ext cx="6172200" cy="1274763"/>
          </a:xfrm>
        </p:spPr>
        <p:txBody>
          <a:bodyPr wrap="square" lIns="91440" tIns="45720" rIns="91440" bIns="45720" numCol="1" anchorCtr="0" compatLnSpc="1">
            <a:prstTxWarp prst="textNoShape">
              <a:avLst/>
            </a:prstTxWarp>
            <a:normAutofit fontScale="90000"/>
          </a:bodyPr>
          <a:lstStyle/>
          <a:p>
            <a:pPr eaLnBrk="1" hangingPunct="1"/>
            <a:r>
              <a:rPr lang="en-US" sz="3200" u="sng" dirty="0" smtClean="0"/>
              <a:t>INM: changing daily routine to talk about someone else</a:t>
            </a:r>
            <a:endParaRPr lang="en-US" cap="none" dirty="0" smtClean="0"/>
          </a:p>
        </p:txBody>
      </p:sp>
      <p:sp>
        <p:nvSpPr>
          <p:cNvPr id="11267" name="Text Placeholder 2"/>
          <p:cNvSpPr>
            <a:spLocks noGrp="1"/>
          </p:cNvSpPr>
          <p:nvPr>
            <p:ph type="body" idx="1"/>
          </p:nvPr>
        </p:nvSpPr>
        <p:spPr>
          <a:xfrm>
            <a:off x="2286000" y="4170363"/>
            <a:ext cx="6172200" cy="2687637"/>
          </a:xfrm>
        </p:spPr>
        <p:txBody>
          <a:bodyPr/>
          <a:lstStyle/>
          <a:p>
            <a:pPr eaLnBrk="1" hangingPunct="1"/>
            <a:endParaRPr lang="en-US" i="1"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4"/>
          <p:cNvSpPr>
            <a:spLocks noGrp="1"/>
          </p:cNvSpPr>
          <p:nvPr>
            <p:ph sz="quarter" idx="1"/>
          </p:nvPr>
        </p:nvSpPr>
        <p:spPr>
          <a:xfrm>
            <a:off x="457200" y="1600200"/>
            <a:ext cx="7467600" cy="5029200"/>
          </a:xfrm>
        </p:spPr>
        <p:txBody>
          <a:bodyPr/>
          <a:lstStyle/>
          <a:p>
            <a:pPr eaLnBrk="1" hangingPunct="1"/>
            <a:r>
              <a:rPr lang="en-US" dirty="0" smtClean="0"/>
              <a:t>Take the phrase that you were already using:</a:t>
            </a:r>
          </a:p>
          <a:p>
            <a:pPr eaLnBrk="1" hangingPunct="1">
              <a:buFont typeface="Wingdings" pitchFamily="2" charset="2"/>
              <a:buNone/>
            </a:pPr>
            <a:endParaRPr lang="en-US" dirty="0" smtClean="0"/>
          </a:p>
          <a:p>
            <a:pPr eaLnBrk="1" hangingPunct="1"/>
            <a:r>
              <a:rPr lang="en-US" dirty="0" smtClean="0"/>
              <a:t>Remove the “me” and replace it with the right pronoun:</a:t>
            </a:r>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Take off the “o” and change it to the right ending:</a:t>
            </a:r>
          </a:p>
          <a:p>
            <a:pPr lvl="4" eaLnBrk="1" hangingPunct="1">
              <a:buFont typeface="Wingdings 2" pitchFamily="18" charset="2"/>
              <a:buNone/>
            </a:pPr>
            <a:endParaRPr lang="en-US" dirty="0" smtClean="0"/>
          </a:p>
          <a:p>
            <a:pPr lvl="4" eaLnBrk="1" hangingPunct="1">
              <a:buFont typeface="Wingdings 2" pitchFamily="18" charset="2"/>
              <a:buNone/>
            </a:pPr>
            <a:endParaRPr lang="en-US" dirty="0" smtClean="0"/>
          </a:p>
        </p:txBody>
      </p:sp>
      <p:sp>
        <p:nvSpPr>
          <p:cNvPr id="8" name="Title 7"/>
          <p:cNvSpPr>
            <a:spLocks noGrp="1"/>
          </p:cNvSpPr>
          <p:nvPr>
            <p:ph type="title"/>
          </p:nvPr>
        </p:nvSpPr>
        <p:spPr/>
        <p:txBody>
          <a:bodyPr/>
          <a:lstStyle/>
          <a:p>
            <a:pPr eaLnBrk="1" fontAlgn="auto" hangingPunct="1">
              <a:spcAft>
                <a:spcPts val="0"/>
              </a:spcAft>
              <a:defRPr/>
            </a:pPr>
            <a:r>
              <a:rPr lang="en-US" dirty="0" smtClean="0"/>
              <a:t>How to change daily routine to talk about someone else</a:t>
            </a:r>
            <a:endParaRPr lang="en-US" dirty="0"/>
          </a:p>
        </p:txBody>
      </p:sp>
      <p:sp>
        <p:nvSpPr>
          <p:cNvPr id="9" name="TextBox 8"/>
          <p:cNvSpPr txBox="1">
            <a:spLocks noChangeArrowheads="1"/>
          </p:cNvSpPr>
          <p:nvPr/>
        </p:nvSpPr>
        <p:spPr bwMode="auto">
          <a:xfrm>
            <a:off x="762000" y="2057400"/>
            <a:ext cx="2362200" cy="461963"/>
          </a:xfrm>
          <a:prstGeom prst="rect">
            <a:avLst/>
          </a:prstGeom>
          <a:noFill/>
          <a:ln w="9525">
            <a:noFill/>
            <a:miter lim="800000"/>
            <a:headEnd/>
            <a:tailEnd/>
          </a:ln>
        </p:spPr>
        <p:txBody>
          <a:bodyPr>
            <a:spAutoFit/>
          </a:bodyPr>
          <a:lstStyle/>
          <a:p>
            <a:pPr eaLnBrk="1" hangingPunct="1"/>
            <a:r>
              <a:rPr lang="en-US" sz="2400">
                <a:solidFill>
                  <a:srgbClr val="FF0000"/>
                </a:solidFill>
                <a:latin typeface="Century Schoolbook" pitchFamily="18" charset="0"/>
              </a:rPr>
              <a:t>Me baño</a:t>
            </a:r>
          </a:p>
        </p:txBody>
      </p:sp>
      <p:sp>
        <p:nvSpPr>
          <p:cNvPr id="12" name="TextBox 11"/>
          <p:cNvSpPr txBox="1">
            <a:spLocks noChangeArrowheads="1"/>
          </p:cNvSpPr>
          <p:nvPr/>
        </p:nvSpPr>
        <p:spPr bwMode="auto">
          <a:xfrm>
            <a:off x="914400" y="3733800"/>
            <a:ext cx="2362200" cy="461963"/>
          </a:xfrm>
          <a:prstGeom prst="rect">
            <a:avLst/>
          </a:prstGeom>
          <a:noFill/>
          <a:ln w="9525">
            <a:noFill/>
            <a:miter lim="800000"/>
            <a:headEnd/>
            <a:tailEnd/>
          </a:ln>
        </p:spPr>
        <p:txBody>
          <a:bodyPr>
            <a:spAutoFit/>
          </a:bodyPr>
          <a:lstStyle/>
          <a:p>
            <a:pPr eaLnBrk="1" hangingPunct="1"/>
            <a:r>
              <a:rPr lang="en-US" sz="2400">
                <a:solidFill>
                  <a:srgbClr val="FF0000"/>
                </a:solidFill>
                <a:latin typeface="Century Schoolbook" pitchFamily="18" charset="0"/>
              </a:rPr>
              <a:t>Me baño</a:t>
            </a:r>
          </a:p>
        </p:txBody>
      </p:sp>
      <p:sp>
        <p:nvSpPr>
          <p:cNvPr id="13" name="TextBox 12"/>
          <p:cNvSpPr txBox="1">
            <a:spLocks noChangeArrowheads="1"/>
          </p:cNvSpPr>
          <p:nvPr/>
        </p:nvSpPr>
        <p:spPr bwMode="auto">
          <a:xfrm>
            <a:off x="838200" y="5486400"/>
            <a:ext cx="2362200" cy="461963"/>
          </a:xfrm>
          <a:prstGeom prst="rect">
            <a:avLst/>
          </a:prstGeom>
          <a:noFill/>
          <a:ln w="9525">
            <a:noFill/>
            <a:miter lim="800000"/>
            <a:headEnd/>
            <a:tailEnd/>
          </a:ln>
        </p:spPr>
        <p:txBody>
          <a:bodyPr>
            <a:spAutoFit/>
          </a:bodyPr>
          <a:lstStyle/>
          <a:p>
            <a:pPr eaLnBrk="1" hangingPunct="1"/>
            <a:r>
              <a:rPr lang="en-US" sz="2400">
                <a:solidFill>
                  <a:srgbClr val="FF0000"/>
                </a:solidFill>
                <a:latin typeface="Century Schoolbook" pitchFamily="18" charset="0"/>
              </a:rPr>
              <a:t>Me baño</a:t>
            </a:r>
          </a:p>
        </p:txBody>
      </p:sp>
      <p:sp>
        <p:nvSpPr>
          <p:cNvPr id="14" name="&quot;No&quot; Symbol 13"/>
          <p:cNvSpPr/>
          <p:nvPr/>
        </p:nvSpPr>
        <p:spPr>
          <a:xfrm>
            <a:off x="838200" y="3657600"/>
            <a:ext cx="609600" cy="6096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5" name="&quot;No&quot; Symbol 14"/>
          <p:cNvSpPr/>
          <p:nvPr/>
        </p:nvSpPr>
        <p:spPr>
          <a:xfrm>
            <a:off x="1981200" y="5638800"/>
            <a:ext cx="304800" cy="2286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aphicFrame>
        <p:nvGraphicFramePr>
          <p:cNvPr id="16" name="Table 15"/>
          <p:cNvGraphicFramePr>
            <a:graphicFrameLocks noGrp="1"/>
          </p:cNvGraphicFramePr>
          <p:nvPr/>
        </p:nvGraphicFramePr>
        <p:xfrm>
          <a:off x="2667000" y="3276600"/>
          <a:ext cx="6096000" cy="1143000"/>
        </p:xfrm>
        <a:graphic>
          <a:graphicData uri="http://schemas.openxmlformats.org/drawingml/2006/table">
            <a:tbl>
              <a:tblPr firstRow="1" bandRow="1">
                <a:tableStyleId>{69CF1AB2-1976-4502-BF36-3FF5EA218861}</a:tableStyleId>
              </a:tblPr>
              <a:tblGrid>
                <a:gridCol w="3048000"/>
                <a:gridCol w="3048000"/>
              </a:tblGrid>
              <a:tr h="381000">
                <a:tc>
                  <a:txBody>
                    <a:bodyPr/>
                    <a:lstStyle/>
                    <a:p>
                      <a:r>
                        <a:rPr lang="en-US" b="0" dirty="0" smtClean="0"/>
                        <a:t>For Me -&gt; Me</a:t>
                      </a:r>
                      <a:endParaRPr lang="en-US" b="0" dirty="0"/>
                    </a:p>
                  </a:txBody>
                  <a:tcPr/>
                </a:tc>
                <a:tc>
                  <a:txBody>
                    <a:bodyPr/>
                    <a:lstStyle/>
                    <a:p>
                      <a:r>
                        <a:rPr lang="en-US" b="0" dirty="0" smtClean="0"/>
                        <a:t>For Us -&gt; </a:t>
                      </a:r>
                      <a:r>
                        <a:rPr lang="en-US" b="0" dirty="0" err="1" smtClean="0"/>
                        <a:t>Nos</a:t>
                      </a:r>
                      <a:endParaRPr lang="en-US" b="0" dirty="0"/>
                    </a:p>
                  </a:txBody>
                  <a:tcPr/>
                </a:tc>
              </a:tr>
              <a:tr h="381000">
                <a:tc>
                  <a:txBody>
                    <a:bodyPr/>
                    <a:lstStyle/>
                    <a:p>
                      <a:r>
                        <a:rPr lang="en-US" dirty="0" smtClean="0"/>
                        <a:t>For You -&gt; Te</a:t>
                      </a:r>
                      <a:endParaRPr lang="en-US" dirty="0"/>
                    </a:p>
                  </a:txBody>
                  <a:tcPr/>
                </a:tc>
                <a:tc>
                  <a:txBody>
                    <a:bodyPr/>
                    <a:lstStyle/>
                    <a:p>
                      <a:r>
                        <a:rPr lang="en-US" dirty="0" smtClean="0"/>
                        <a:t>***</a:t>
                      </a:r>
                      <a:endParaRPr lang="en-US" dirty="0"/>
                    </a:p>
                  </a:txBody>
                  <a:tcPr/>
                </a:tc>
              </a:tr>
              <a:tr h="381000">
                <a:tc>
                  <a:txBody>
                    <a:bodyPr/>
                    <a:lstStyle/>
                    <a:p>
                      <a:r>
                        <a:rPr lang="en-US" dirty="0" smtClean="0"/>
                        <a:t>For </a:t>
                      </a:r>
                      <a:r>
                        <a:rPr lang="en-US" dirty="0" err="1" smtClean="0"/>
                        <a:t>Him/Her</a:t>
                      </a:r>
                      <a:r>
                        <a:rPr lang="en-US" dirty="0" smtClean="0"/>
                        <a:t> -&gt; Se</a:t>
                      </a:r>
                      <a:endParaRPr lang="en-US" dirty="0"/>
                    </a:p>
                  </a:txBody>
                  <a:tcPr/>
                </a:tc>
                <a:tc>
                  <a:txBody>
                    <a:bodyPr/>
                    <a:lstStyle/>
                    <a:p>
                      <a:r>
                        <a:rPr lang="en-US" dirty="0" smtClean="0"/>
                        <a:t>For Them/You all </a:t>
                      </a:r>
                      <a:r>
                        <a:rPr lang="en-US" smtClean="0"/>
                        <a:t>-&gt; Se</a:t>
                      </a:r>
                      <a:endParaRPr lang="en-US" dirty="0"/>
                    </a:p>
                  </a:txBody>
                  <a:tcPr/>
                </a:tc>
              </a:tr>
            </a:tbl>
          </a:graphicData>
        </a:graphic>
      </p:graphicFrame>
      <p:graphicFrame>
        <p:nvGraphicFramePr>
          <p:cNvPr id="17" name="Table 16"/>
          <p:cNvGraphicFramePr>
            <a:graphicFrameLocks noGrp="1"/>
          </p:cNvGraphicFramePr>
          <p:nvPr/>
        </p:nvGraphicFramePr>
        <p:xfrm>
          <a:off x="2590800" y="5257800"/>
          <a:ext cx="6248400" cy="1143000"/>
        </p:xfrm>
        <a:graphic>
          <a:graphicData uri="http://schemas.openxmlformats.org/drawingml/2006/table">
            <a:tbl>
              <a:tblPr firstRow="1" bandRow="1">
                <a:tableStyleId>{69CF1AB2-1976-4502-BF36-3FF5EA218861}</a:tableStyleId>
              </a:tblPr>
              <a:tblGrid>
                <a:gridCol w="3124200"/>
                <a:gridCol w="3124200"/>
              </a:tblGrid>
              <a:tr h="381000">
                <a:tc>
                  <a:txBody>
                    <a:bodyPr/>
                    <a:lstStyle/>
                    <a:p>
                      <a:r>
                        <a:rPr lang="en-US" b="0" dirty="0" smtClean="0"/>
                        <a:t>For Me -&gt; o</a:t>
                      </a:r>
                      <a:endParaRPr lang="en-US" b="0" dirty="0"/>
                    </a:p>
                  </a:txBody>
                  <a:tcPr/>
                </a:tc>
                <a:tc>
                  <a:txBody>
                    <a:bodyPr/>
                    <a:lstStyle/>
                    <a:p>
                      <a:r>
                        <a:rPr lang="en-US" b="0" dirty="0" smtClean="0"/>
                        <a:t>For Us -&gt; </a:t>
                      </a:r>
                      <a:r>
                        <a:rPr lang="en-US" b="0" dirty="0" err="1" smtClean="0"/>
                        <a:t>amos</a:t>
                      </a:r>
                      <a:r>
                        <a:rPr lang="en-US" b="0" dirty="0" smtClean="0"/>
                        <a:t>/</a:t>
                      </a:r>
                      <a:r>
                        <a:rPr lang="en-US" b="0" dirty="0" err="1" smtClean="0"/>
                        <a:t>emos</a:t>
                      </a:r>
                      <a:r>
                        <a:rPr lang="en-US" b="0" dirty="0" smtClean="0"/>
                        <a:t>*</a:t>
                      </a:r>
                      <a:endParaRPr lang="en-US" b="0" dirty="0"/>
                    </a:p>
                  </a:txBody>
                  <a:tcPr/>
                </a:tc>
              </a:tr>
              <a:tr h="381000">
                <a:tc>
                  <a:txBody>
                    <a:bodyPr/>
                    <a:lstStyle/>
                    <a:p>
                      <a:r>
                        <a:rPr lang="en-US" dirty="0" smtClean="0"/>
                        <a:t>For You</a:t>
                      </a:r>
                      <a:r>
                        <a:rPr lang="en-US" baseline="0" dirty="0" smtClean="0"/>
                        <a:t> -&gt; as/</a:t>
                      </a:r>
                      <a:r>
                        <a:rPr lang="en-US" baseline="0" dirty="0" err="1" smtClean="0"/>
                        <a:t>es</a:t>
                      </a:r>
                      <a:r>
                        <a:rPr lang="en-US" baseline="0" dirty="0" smtClean="0"/>
                        <a:t>*</a:t>
                      </a:r>
                      <a:endParaRPr lang="en-US" dirty="0"/>
                    </a:p>
                  </a:txBody>
                  <a:tcPr/>
                </a:tc>
                <a:tc>
                  <a:txBody>
                    <a:bodyPr/>
                    <a:lstStyle/>
                    <a:p>
                      <a:r>
                        <a:rPr lang="en-US" dirty="0" smtClean="0"/>
                        <a:t>***</a:t>
                      </a:r>
                      <a:endParaRPr lang="en-US" dirty="0"/>
                    </a:p>
                  </a:txBody>
                  <a:tcPr/>
                </a:tc>
              </a:tr>
              <a:tr h="381000">
                <a:tc>
                  <a:txBody>
                    <a:bodyPr/>
                    <a:lstStyle/>
                    <a:p>
                      <a:r>
                        <a:rPr lang="en-US" dirty="0" smtClean="0"/>
                        <a:t>For </a:t>
                      </a:r>
                      <a:r>
                        <a:rPr lang="en-US" dirty="0" err="1" smtClean="0"/>
                        <a:t>Him/Her</a:t>
                      </a:r>
                      <a:r>
                        <a:rPr lang="en-US" dirty="0" smtClean="0"/>
                        <a:t> -&gt; a/e*</a:t>
                      </a:r>
                      <a:endParaRPr lang="en-US" dirty="0"/>
                    </a:p>
                  </a:txBody>
                  <a:tcPr/>
                </a:tc>
                <a:tc>
                  <a:txBody>
                    <a:bodyPr/>
                    <a:lstStyle/>
                    <a:p>
                      <a:r>
                        <a:rPr lang="en-US" dirty="0" smtClean="0"/>
                        <a:t>For Them/</a:t>
                      </a:r>
                      <a:r>
                        <a:rPr lang="en-US" baseline="0" dirty="0" smtClean="0"/>
                        <a:t>You all -&gt; en/an*</a:t>
                      </a:r>
                      <a:endParaRPr lang="en-US" dirty="0"/>
                    </a:p>
                  </a:txBody>
                  <a:tcPr/>
                </a:tc>
              </a:tr>
            </a:tbl>
          </a:graphicData>
        </a:graphic>
      </p:graphicFrame>
      <p:sp>
        <p:nvSpPr>
          <p:cNvPr id="18" name="TextBox 17"/>
          <p:cNvSpPr txBox="1">
            <a:spLocks noChangeArrowheads="1"/>
          </p:cNvSpPr>
          <p:nvPr/>
        </p:nvSpPr>
        <p:spPr bwMode="auto">
          <a:xfrm>
            <a:off x="0" y="6553200"/>
            <a:ext cx="10085388" cy="369888"/>
          </a:xfrm>
          <a:prstGeom prst="rect">
            <a:avLst/>
          </a:prstGeom>
          <a:noFill/>
          <a:ln w="9525">
            <a:noFill/>
            <a:miter lim="800000"/>
            <a:headEnd/>
            <a:tailEnd/>
          </a:ln>
        </p:spPr>
        <p:txBody>
          <a:bodyPr>
            <a:spAutoFit/>
          </a:bodyPr>
          <a:lstStyle/>
          <a:p>
            <a:pPr eaLnBrk="1" hangingPunct="1"/>
            <a:r>
              <a:rPr lang="en-US" dirty="0">
                <a:latin typeface="Century Schoolbook" pitchFamily="18" charset="0"/>
              </a:rPr>
              <a:t>*When deciding between “a” or “e” choose the one that matches the ending of the verb!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additive="base">
                                        <p:cTn id="3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 calcmode="lin" valueType="num">
                                      <p:cBhvr additive="base">
                                        <p:cTn id="4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2" grpId="0" build="allAtOnce"/>
      <p:bldP spid="13" grpId="0" build="allAtOnce"/>
      <p:bldP spid="18"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2286000" y="2895600"/>
            <a:ext cx="6172200" cy="1219200"/>
          </a:xfrm>
        </p:spPr>
        <p:txBody>
          <a:bodyPr wrap="square" lIns="91440" tIns="45720" rIns="91440" bIns="45720" numCol="1" anchorCtr="0" compatLnSpc="1">
            <a:prstTxWarp prst="textNoShape">
              <a:avLst/>
            </a:prstTxWarp>
          </a:bodyPr>
          <a:lstStyle/>
          <a:p>
            <a:pPr eaLnBrk="1" hangingPunct="1"/>
            <a:r>
              <a:rPr lang="en-US" cap="none" dirty="0" smtClean="0"/>
              <a:t>Writing Activity with Daily Routine Part 1</a:t>
            </a:r>
          </a:p>
        </p:txBody>
      </p:sp>
      <p:sp>
        <p:nvSpPr>
          <p:cNvPr id="13315" name="Text Placeholder 2"/>
          <p:cNvSpPr>
            <a:spLocks noGrp="1"/>
          </p:cNvSpPr>
          <p:nvPr>
            <p:ph type="body" idx="1"/>
          </p:nvPr>
        </p:nvSpPr>
        <p:spPr>
          <a:xfrm>
            <a:off x="2286000" y="4038600"/>
            <a:ext cx="6172200" cy="2819400"/>
          </a:xfrm>
        </p:spPr>
        <p:txBody>
          <a:bodyPr/>
          <a:lstStyle/>
          <a:p>
            <a:pPr eaLnBrk="1" hangingPunct="1">
              <a:lnSpc>
                <a:spcPct val="150000"/>
              </a:lnSpc>
              <a:spcAft>
                <a:spcPts val="1800"/>
              </a:spcAft>
            </a:pPr>
            <a:r>
              <a:rPr lang="en-US" dirty="0" smtClean="0"/>
              <a:t>You spent the night with your friend Sam and are describing their daily routine to them, and it’s just like yours! Look at the sentences that you wrote in (1) above and change them to the “</a:t>
            </a:r>
            <a:r>
              <a:rPr lang="en-US" dirty="0" err="1" smtClean="0"/>
              <a:t>tú</a:t>
            </a:r>
            <a:r>
              <a:rPr lang="en-US" dirty="0" smtClean="0"/>
              <a:t>/</a:t>
            </a:r>
            <a:r>
              <a:rPr lang="en-US" dirty="0" err="1" smtClean="0"/>
              <a:t>te</a:t>
            </a:r>
            <a:r>
              <a:rPr lang="en-US" dirty="0" smtClean="0"/>
              <a:t>” form to tell about Sam’s routine.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2286000" y="2895600"/>
            <a:ext cx="6172200" cy="1219200"/>
          </a:xfrm>
        </p:spPr>
        <p:txBody>
          <a:bodyPr wrap="square" lIns="91440" tIns="45720" rIns="91440" bIns="45720" numCol="1" anchorCtr="0" compatLnSpc="1">
            <a:prstTxWarp prst="textNoShape">
              <a:avLst/>
            </a:prstTxWarp>
          </a:bodyPr>
          <a:lstStyle/>
          <a:p>
            <a:pPr eaLnBrk="1" hangingPunct="1"/>
            <a:r>
              <a:rPr lang="en-US" cap="none" dirty="0" smtClean="0"/>
              <a:t>Writing Activity with Daily Routine Part 2</a:t>
            </a:r>
          </a:p>
        </p:txBody>
      </p:sp>
      <p:sp>
        <p:nvSpPr>
          <p:cNvPr id="14339" name="Text Placeholder 2"/>
          <p:cNvSpPr>
            <a:spLocks noGrp="1"/>
          </p:cNvSpPr>
          <p:nvPr>
            <p:ph type="body" idx="1"/>
          </p:nvPr>
        </p:nvSpPr>
        <p:spPr>
          <a:xfrm>
            <a:off x="2286000" y="4038600"/>
            <a:ext cx="6172200" cy="2819400"/>
          </a:xfrm>
        </p:spPr>
        <p:txBody>
          <a:bodyPr/>
          <a:lstStyle/>
          <a:p>
            <a:pPr eaLnBrk="1" hangingPunct="1">
              <a:lnSpc>
                <a:spcPct val="150000"/>
              </a:lnSpc>
              <a:spcAft>
                <a:spcPts val="1800"/>
              </a:spcAft>
            </a:pPr>
            <a:r>
              <a:rPr lang="en-US" dirty="0" smtClean="0"/>
              <a:t>La </a:t>
            </a:r>
            <a:r>
              <a:rPr lang="en-US" dirty="0" err="1" smtClean="0"/>
              <a:t>rutina</a:t>
            </a:r>
            <a:r>
              <a:rPr lang="en-US" dirty="0" smtClean="0"/>
              <a:t> de Jorge, just alike! Imagine that your friend Jorge has the same daily routine as you. Look at the sentences that you wrote above and change them to the “</a:t>
            </a:r>
            <a:r>
              <a:rPr lang="en-US" dirty="0" err="1" smtClean="0"/>
              <a:t>él</a:t>
            </a:r>
            <a:r>
              <a:rPr lang="en-US" dirty="0" smtClean="0"/>
              <a:t>/se” form to tell about Jorge’s routine.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cap="none" smtClean="0"/>
              <a:t>REFLECTION AND TAREA</a:t>
            </a:r>
          </a:p>
        </p:txBody>
      </p:sp>
      <p:sp>
        <p:nvSpPr>
          <p:cNvPr id="25603" name="Content Placeholder 2"/>
          <p:cNvSpPr>
            <a:spLocks noGrp="1"/>
          </p:cNvSpPr>
          <p:nvPr>
            <p:ph sz="quarter" idx="1"/>
          </p:nvPr>
        </p:nvSpPr>
        <p:spPr>
          <a:xfrm>
            <a:off x="457200" y="1600200"/>
            <a:ext cx="7467600" cy="4873625"/>
          </a:xfrm>
        </p:spPr>
        <p:txBody>
          <a:bodyPr/>
          <a:lstStyle/>
          <a:p>
            <a:pPr eaLnBrk="1" hangingPunct="1"/>
            <a:r>
              <a:rPr lang="en-US" sz="4400" smtClean="0"/>
              <a:t>Text next class period</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mph" presetSubtype="0" fill="hold" grpId="1" nodeType="clickEffect">
                                  <p:stCondLst>
                                    <p:cond delay="0"/>
                                  </p:stCondLst>
                                  <p:iterate type="lt">
                                    <p:tmPct val="0"/>
                                  </p:iterate>
                                  <p:childTnLst>
                                    <p:animScale>
                                      <p:cBhvr>
                                        <p:cTn id="12" dur="2000" fill="hold"/>
                                        <p:tgtEl>
                                          <p:spTgt spid="25603">
                                            <p:txEl>
                                              <p:pRg st="0" end="0"/>
                                            </p:txEl>
                                          </p:spTgt>
                                        </p:tgtEl>
                                      </p:cBhvr>
                                      <p:by x="150000" y="150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mph" presetSubtype="0" repeatCount="indefinite" fill="hold" grpId="2" nodeType="clickEffect">
                                  <p:stCondLst>
                                    <p:cond delay="0"/>
                                  </p:stCondLst>
                                  <p:iterate type="lt">
                                    <p:tmPct val="10000"/>
                                  </p:iterate>
                                  <p:childTnLst>
                                    <p:set>
                                      <p:cBhvr override="childStyle">
                                        <p:cTn id="16" dur="500" autoRev="1" fill="hold"/>
                                        <p:tgtEl>
                                          <p:spTgt spid="25603">
                                            <p:txEl>
                                              <p:pRg st="0" end="0"/>
                                            </p:txEl>
                                          </p:spTgt>
                                        </p:tgtEl>
                                        <p:attrNameLst>
                                          <p:attrName>style.color</p:attrName>
                                        </p:attrNameLst>
                                      </p:cBhvr>
                                      <p:to>
                                        <p:clrVal>
                                          <a:schemeClr val="accent2"/>
                                        </p:clrVal>
                                      </p:to>
                                    </p:set>
                                    <p:set>
                                      <p:cBhvr>
                                        <p:cTn id="17" dur="500" autoRev="1" fill="hold"/>
                                        <p:tgtEl>
                                          <p:spTgt spid="25603">
                                            <p:txEl>
                                              <p:pRg st="0" end="0"/>
                                            </p:txEl>
                                          </p:spTgt>
                                        </p:tgtEl>
                                        <p:attrNameLst>
                                          <p:attrName>fillcolor</p:attrName>
                                        </p:attrNameLst>
                                      </p:cBhvr>
                                      <p:to>
                                        <p:clrVal>
                                          <a:schemeClr val="accent2"/>
                                        </p:clrVal>
                                      </p:to>
                                    </p:set>
                                    <p:set>
                                      <p:cBhvr>
                                        <p:cTn id="18" dur="500" autoRev="1" fill="hold"/>
                                        <p:tgtEl>
                                          <p:spTgt spid="2560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allAtOnce"/>
      <p:bldP spid="25603" grpId="1" build="p"/>
      <p:bldP spid="25603" grpId="2"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Repaso</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Por</a:t>
            </a:r>
            <a:r>
              <a:rPr lang="en-US" dirty="0" smtClean="0"/>
              <a:t> la </a:t>
            </a:r>
            <a:r>
              <a:rPr lang="en-US" dirty="0" err="1" smtClean="0"/>
              <a:t>mañana</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fredericpatenaude.com/images/16105994.jpg"/>
          <p:cNvPicPr>
            <a:picLocks noChangeAspect="1" noChangeArrowheads="1"/>
          </p:cNvPicPr>
          <p:nvPr/>
        </p:nvPicPr>
        <p:blipFill>
          <a:blip r:embed="rId3" cstate="print"/>
          <a:srcRect/>
          <a:stretch>
            <a:fillRect/>
          </a:stretch>
        </p:blipFill>
        <p:spPr bwMode="auto">
          <a:xfrm>
            <a:off x="838200" y="228600"/>
            <a:ext cx="7467600" cy="6416948"/>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p:txBody>
          <a:bodyPr wrap="square" lIns="91440" tIns="45720" rIns="91440" bIns="45720" numCol="1" anchorCtr="0" compatLnSpc="1">
            <a:prstTxWarp prst="textNoShape">
              <a:avLst/>
            </a:prstTxWarp>
          </a:bodyPr>
          <a:lstStyle/>
          <a:p>
            <a:pPr marL="24161750" indent="-24161750" eaLnBrk="1" hangingPunct="1"/>
            <a:r>
              <a:rPr lang="en-US" sz="1800" cap="none" dirty="0" smtClean="0">
                <a:solidFill>
                  <a:srgbClr val="000000"/>
                </a:solidFill>
              </a:rPr>
              <a:t/>
            </a:r>
            <a:br>
              <a:rPr lang="en-US" sz="1800" cap="none" dirty="0" smtClean="0">
                <a:solidFill>
                  <a:srgbClr val="000000"/>
                </a:solidFill>
              </a:rPr>
            </a:br>
            <a:endParaRPr lang="en-US" sz="1800" cap="none" dirty="0" smtClean="0">
              <a:solidFill>
                <a:srgbClr val="000000"/>
              </a:solidFill>
            </a:endParaRPr>
          </a:p>
        </p:txBody>
      </p:sp>
      <p:sp>
        <p:nvSpPr>
          <p:cNvPr id="5" name="Title 1"/>
          <p:cNvSpPr txBox="1">
            <a:spLocks/>
          </p:cNvSpPr>
          <p:nvPr/>
        </p:nvSpPr>
        <p:spPr bwMode="auto">
          <a:xfrm>
            <a:off x="3124200" y="5715000"/>
            <a:ext cx="7797800" cy="1143000"/>
          </a:xfrm>
          <a:prstGeom prst="rect">
            <a:avLst/>
          </a:prstGeom>
          <a:noFill/>
          <a:ln w="9525">
            <a:noFill/>
            <a:miter lim="800000"/>
            <a:headEnd/>
            <a:tailEnd/>
          </a:ln>
        </p:spPr>
        <p:txBody>
          <a:bodyPr anchor="b"/>
          <a:lstStyle/>
          <a:p>
            <a:pPr marL="0" lvl="1" eaLnBrk="1" hangingPunct="1"/>
            <a:endParaRPr lang="en-US" dirty="0">
              <a:solidFill>
                <a:srgbClr val="000000"/>
              </a:solidFill>
              <a:latin typeface="Century Schoolbook" pitchFamily="18" charset="0"/>
            </a:endParaRPr>
          </a:p>
        </p:txBody>
      </p:sp>
      <p:pic>
        <p:nvPicPr>
          <p:cNvPr id="13316" name="Content Placeholder 5" descr="http://www.quia.com/files/quia/users/marieheleneprou/dailyactivitites/getup.gif"/>
          <p:cNvPicPr>
            <a:picLocks noGrp="1"/>
          </p:cNvPicPr>
          <p:nvPr>
            <p:ph sz="quarter" idx="1"/>
          </p:nvPr>
        </p:nvPicPr>
        <p:blipFill>
          <a:blip r:embed="rId2" cstate="print"/>
          <a:srcRect/>
          <a:stretch>
            <a:fillRect/>
          </a:stretch>
        </p:blipFill>
        <p:spPr>
          <a:xfrm>
            <a:off x="1981200" y="1752600"/>
            <a:ext cx="4816475" cy="32766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foro3d.com/attachments/44360d1172182624-mi-cuarto-bano-render03.jpg"/>
          <p:cNvPicPr>
            <a:picLocks noChangeAspect="1" noChangeArrowheads="1"/>
          </p:cNvPicPr>
          <p:nvPr/>
        </p:nvPicPr>
        <p:blipFill>
          <a:blip r:embed="rId3" cstate="print"/>
          <a:srcRect/>
          <a:stretch>
            <a:fillRect/>
          </a:stretch>
        </p:blipFill>
        <p:spPr bwMode="auto">
          <a:xfrm>
            <a:off x="2895600" y="533400"/>
            <a:ext cx="5438775" cy="5505450"/>
          </a:xfrm>
          <a:prstGeom prst="rect">
            <a:avLst/>
          </a:prstGeom>
          <a:noFill/>
        </p:spPr>
      </p:pic>
      <p:pic>
        <p:nvPicPr>
          <p:cNvPr id="4098" name="Picture 2" descr="http://4.bp.blogspot.com/-hBAu36lPiF4/TuZm64HB5MI/AAAAAAAABiM/rZR0Mn8ZDII/s1600/Sleepwalker2.jpg"/>
          <p:cNvPicPr>
            <a:picLocks noChangeAspect="1" noChangeArrowheads="1"/>
          </p:cNvPicPr>
          <p:nvPr/>
        </p:nvPicPr>
        <p:blipFill>
          <a:blip r:embed="rId4" cstate="print"/>
          <a:srcRect/>
          <a:stretch>
            <a:fillRect/>
          </a:stretch>
        </p:blipFill>
        <p:spPr bwMode="auto">
          <a:xfrm>
            <a:off x="1" y="990600"/>
            <a:ext cx="4413652" cy="5257800"/>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p:txBody>
          <a:bodyPr wrap="square" lIns="91440" tIns="45720" rIns="91440" bIns="45720" numCol="1" anchorCtr="0" compatLnSpc="1">
            <a:prstTxWarp prst="textNoShape">
              <a:avLst/>
            </a:prstTxWarp>
          </a:bodyPr>
          <a:lstStyle/>
          <a:p>
            <a:pPr marL="24161750" indent="-24161750" eaLnBrk="1" hangingPunct="1"/>
            <a:r>
              <a:rPr lang="en-US" sz="1800" cap="none" dirty="0" smtClean="0">
                <a:solidFill>
                  <a:srgbClr val="000000"/>
                </a:solidFill>
              </a:rPr>
              <a:t/>
            </a:r>
            <a:br>
              <a:rPr lang="en-US" sz="1800" cap="none" dirty="0" smtClean="0">
                <a:solidFill>
                  <a:srgbClr val="000000"/>
                </a:solidFill>
              </a:rPr>
            </a:br>
            <a:endParaRPr lang="en-US" sz="1800" cap="none" dirty="0" smtClean="0">
              <a:solidFill>
                <a:srgbClr val="000000"/>
              </a:solidFill>
            </a:endParaRPr>
          </a:p>
        </p:txBody>
      </p:sp>
      <p:sp>
        <p:nvSpPr>
          <p:cNvPr id="5" name="Title 1"/>
          <p:cNvSpPr txBox="1">
            <a:spLocks/>
          </p:cNvSpPr>
          <p:nvPr/>
        </p:nvSpPr>
        <p:spPr bwMode="auto">
          <a:xfrm>
            <a:off x="2438400" y="5715000"/>
            <a:ext cx="9372600" cy="1143000"/>
          </a:xfrm>
          <a:prstGeom prst="rect">
            <a:avLst/>
          </a:prstGeom>
          <a:noFill/>
          <a:ln w="9525">
            <a:noFill/>
            <a:miter lim="800000"/>
            <a:headEnd/>
            <a:tailEnd/>
          </a:ln>
        </p:spPr>
        <p:txBody>
          <a:bodyPr anchor="b"/>
          <a:lstStyle/>
          <a:p>
            <a:pPr marL="0" lvl="1" eaLnBrk="1" hangingPunct="1"/>
            <a:r>
              <a:rPr lang="en-US" dirty="0">
                <a:solidFill>
                  <a:srgbClr val="000000"/>
                </a:solidFill>
                <a:latin typeface="Century Schoolbook" pitchFamily="18" charset="0"/>
              </a:rPr>
              <a:t/>
            </a:r>
            <a:br>
              <a:rPr lang="en-US" dirty="0">
                <a:solidFill>
                  <a:srgbClr val="000000"/>
                </a:solidFill>
                <a:latin typeface="Century Schoolbook" pitchFamily="18" charset="0"/>
              </a:rPr>
            </a:br>
            <a:endParaRPr lang="en-US" dirty="0">
              <a:solidFill>
                <a:srgbClr val="000000"/>
              </a:solidFill>
              <a:latin typeface="Century Schoolbook" pitchFamily="18" charset="0"/>
            </a:endParaRPr>
          </a:p>
        </p:txBody>
      </p:sp>
      <p:pic>
        <p:nvPicPr>
          <p:cNvPr id="17412" name="Content Placeholder 5" descr="http://alloutofsorts.com/image.axd?picture=%2F2012%2F08%2Fbrushing.jpg"/>
          <p:cNvPicPr>
            <a:picLocks noGrp="1"/>
          </p:cNvPicPr>
          <p:nvPr>
            <p:ph sz="quarter" idx="1"/>
          </p:nvPr>
        </p:nvPicPr>
        <p:blipFill>
          <a:blip r:embed="rId2" cstate="print"/>
          <a:srcRect/>
          <a:stretch>
            <a:fillRect/>
          </a:stretch>
        </p:blipFill>
        <p:spPr>
          <a:xfrm>
            <a:off x="1905000" y="1676400"/>
            <a:ext cx="4535488" cy="355123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p:txBody>
          <a:bodyPr wrap="square" lIns="91440" tIns="45720" rIns="91440" bIns="45720" numCol="1" anchorCtr="0" compatLnSpc="1">
            <a:prstTxWarp prst="textNoShape">
              <a:avLst/>
            </a:prstTxWarp>
          </a:bodyPr>
          <a:lstStyle/>
          <a:p>
            <a:pPr marL="24161750" indent="-24161750" eaLnBrk="1" hangingPunct="1"/>
            <a:r>
              <a:rPr lang="en-US" sz="1800" cap="none" dirty="0" smtClean="0">
                <a:solidFill>
                  <a:srgbClr val="000000"/>
                </a:solidFill>
              </a:rPr>
              <a:t/>
            </a:r>
            <a:br>
              <a:rPr lang="en-US" sz="1800" cap="none" dirty="0" smtClean="0">
                <a:solidFill>
                  <a:srgbClr val="000000"/>
                </a:solidFill>
              </a:rPr>
            </a:br>
            <a:endParaRPr lang="en-US" sz="1800" cap="none" dirty="0" smtClean="0">
              <a:solidFill>
                <a:srgbClr val="000000"/>
              </a:solidFill>
            </a:endParaRPr>
          </a:p>
        </p:txBody>
      </p:sp>
      <p:sp>
        <p:nvSpPr>
          <p:cNvPr id="5" name="Title 1"/>
          <p:cNvSpPr txBox="1">
            <a:spLocks/>
          </p:cNvSpPr>
          <p:nvPr/>
        </p:nvSpPr>
        <p:spPr bwMode="auto">
          <a:xfrm>
            <a:off x="5149850" y="5330825"/>
            <a:ext cx="3757613" cy="1143000"/>
          </a:xfrm>
          <a:prstGeom prst="rect">
            <a:avLst/>
          </a:prstGeom>
          <a:noFill/>
          <a:ln w="9525">
            <a:noFill/>
            <a:miter lim="800000"/>
            <a:headEnd/>
            <a:tailEnd/>
          </a:ln>
        </p:spPr>
        <p:txBody>
          <a:bodyPr anchor="b"/>
          <a:lstStyle/>
          <a:p>
            <a:pPr marL="0" lvl="1" eaLnBrk="1" hangingPunct="1"/>
            <a:r>
              <a:rPr lang="en-US" dirty="0">
                <a:solidFill>
                  <a:srgbClr val="000000"/>
                </a:solidFill>
                <a:latin typeface="Century Schoolbook" pitchFamily="18" charset="0"/>
              </a:rPr>
              <a:t/>
            </a:r>
            <a:br>
              <a:rPr lang="en-US" dirty="0">
                <a:solidFill>
                  <a:srgbClr val="000000"/>
                </a:solidFill>
                <a:latin typeface="Century Schoolbook" pitchFamily="18" charset="0"/>
              </a:rPr>
            </a:br>
            <a:endParaRPr lang="en-US" dirty="0">
              <a:solidFill>
                <a:srgbClr val="000000"/>
              </a:solidFill>
              <a:latin typeface="Century Schoolbook" pitchFamily="18" charset="0"/>
            </a:endParaRPr>
          </a:p>
        </p:txBody>
      </p:sp>
      <p:pic>
        <p:nvPicPr>
          <p:cNvPr id="14340" name="Content Placeholder 5" descr="http://2.bp.blogspot.com/-bLCzPjC3cr4/TlShWYZ25EI/AAAAAAAAAkg/Jd6t2HRwLFY/s1600/washing-face.jpg"/>
          <p:cNvPicPr>
            <a:picLocks noGrp="1"/>
          </p:cNvPicPr>
          <p:nvPr>
            <p:ph sz="quarter" idx="1"/>
          </p:nvPr>
        </p:nvPicPr>
        <p:blipFill>
          <a:blip r:embed="rId2" cstate="print"/>
          <a:srcRect/>
          <a:stretch>
            <a:fillRect/>
          </a:stretch>
        </p:blipFill>
        <p:spPr>
          <a:xfrm>
            <a:off x="2667000" y="1752600"/>
            <a:ext cx="3048000" cy="35242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1596</TotalTime>
  <Words>317</Words>
  <Application>Microsoft Office PowerPoint</Application>
  <PresentationFormat>On-screen Show (4:3)</PresentationFormat>
  <Paragraphs>79</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Century Schoolbook</vt:lpstr>
      <vt:lpstr>Wingdings</vt:lpstr>
      <vt:lpstr>Wingdings 2</vt:lpstr>
      <vt:lpstr>Oriel</vt:lpstr>
      <vt:lpstr>TIENEN 5 MINUTOS</vt:lpstr>
      <vt:lpstr>Anuncios</vt:lpstr>
      <vt:lpstr>Repaso</vt:lpstr>
      <vt:lpstr>Por la mañana</vt:lpstr>
      <vt:lpstr>PowerPoint Presentation</vt:lpstr>
      <vt:lpstr> </vt:lpstr>
      <vt:lpstr>PowerPoint Presentation</vt:lpstr>
      <vt:lpstr> </vt:lpstr>
      <vt:lpstr> </vt:lpstr>
      <vt:lpstr> </vt:lpstr>
      <vt:lpstr> </vt:lpstr>
      <vt:lpstr>Yo como el desayuno / Desayuno I eat breakfast  Yo bebo jugo de naranja I drink orange juice </vt:lpstr>
      <vt:lpstr> </vt:lpstr>
      <vt:lpstr> </vt:lpstr>
      <vt:lpstr>Por la Tarde</vt:lpstr>
      <vt:lpstr>Como el almuerzo/ Almuerzo </vt:lpstr>
      <vt:lpstr>Salgo de la escuela </vt:lpstr>
      <vt:lpstr>Regreso a casa </vt:lpstr>
      <vt:lpstr>Por la Noche</vt:lpstr>
      <vt:lpstr>Como la cena/ Ceno </vt:lpstr>
      <vt:lpstr> </vt:lpstr>
      <vt:lpstr> </vt:lpstr>
      <vt:lpstr> </vt:lpstr>
      <vt:lpstr>INM: changing daily routine to talk about someone else</vt:lpstr>
      <vt:lpstr>How to change daily routine to talk about someone else</vt:lpstr>
      <vt:lpstr>Writing Activity with Daily Routine Part 1</vt:lpstr>
      <vt:lpstr>Writing Activity with Daily Routine Part 2</vt:lpstr>
      <vt:lpstr>REFLECTION AND TAREA</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TIENEN 5 MINUTOS</dc:title>
  <dc:creator>Meredith Hall</dc:creator>
  <cp:lastModifiedBy>Lugo, Diana</cp:lastModifiedBy>
  <cp:revision>86</cp:revision>
  <dcterms:created xsi:type="dcterms:W3CDTF">2013-03-07T00:08:27Z</dcterms:created>
  <dcterms:modified xsi:type="dcterms:W3CDTF">2015-02-10T03:09:34Z</dcterms:modified>
</cp:coreProperties>
</file>