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9"/>
  </p:notesMasterIdLst>
  <p:sldIdLst>
    <p:sldId id="350" r:id="rId2"/>
    <p:sldId id="258" r:id="rId3"/>
    <p:sldId id="394" r:id="rId4"/>
    <p:sldId id="391" r:id="rId5"/>
    <p:sldId id="261" r:id="rId6"/>
    <p:sldId id="392" r:id="rId7"/>
    <p:sldId id="393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FC72"/>
    <a:srgbClr val="FF6FCF"/>
  </p:clrMru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EC86B2A-03E8-4530-AD4B-784427A6EAA4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E1C0FA5D-96D6-4F6F-BD0B-1D38F185B6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EB601-A72E-47E9-AE1A-880ABB8ACF7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F5B8D2-6498-4C2F-94E0-DCDF38539A5B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3E4AC767-7784-419E-A267-07E85BE32F45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41125-C657-42D7-B7C9-4AAE581C27BF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D4430-4C9E-4839-9E49-F68C5492D9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14EE9-26AB-4F30-AD87-496A7A756B74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67FB2-0F78-41D0-ACDB-0FE26C3133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CC9DE-E949-4FA3-BF24-7EC858A54BD3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9E0CC-B2F2-4911-AC52-26EC02444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1D3337-CFE2-4DA1-89A2-FDEAB2BC1CDB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B1EE2AE6-F99B-462E-AA56-FD255E6BF938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B5B29-C4DE-45FA-A347-707B532E6786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56E8A-9F6D-489E-9828-32259399BB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3B7F1-406E-4337-8E05-45E5712B05D5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97AFE-41A3-4043-B89D-51ED0B151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C7E18-CE94-48A8-9473-310AB26ADB1F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7917-58CC-412B-A567-E5F5E1F0C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D5EB7-41D0-423E-A95C-0BC7E9024946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0B103-3E5B-4BC8-BC5C-95C9682ECF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716F4A-9868-4A84-943C-06D287C43FB0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B2BC93-FBD5-4F29-B086-67318CCF59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AC6EC1-F319-4453-A458-863B7C46FB75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5D7095-C6C9-47EA-84A6-4FC06353DF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2"/>
                </a:solidFill>
                <a:latin typeface="Century Schoolbook" panose="02040604050505020304" pitchFamily="18" charset="0"/>
              </a:defRPr>
            </a:lvl1pPr>
          </a:lstStyle>
          <a:p>
            <a:pPr>
              <a:defRPr/>
            </a:pPr>
            <a:fld id="{FF544CBA-97A0-4A77-8F40-0DBF206738B9}" type="datetime1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Century Schoolbook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entury Schoolbook" pitchFamily="18" charset="0"/>
              </a:defRPr>
            </a:lvl1pPr>
          </a:lstStyle>
          <a:p>
            <a:fld id="{97670A20-54BC-48A5-A3EC-A42E4FCE18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0" r:id="rId2"/>
    <p:sldLayoutId id="2147483918" r:id="rId3"/>
    <p:sldLayoutId id="2147483911" r:id="rId4"/>
    <p:sldLayoutId id="2147483912" r:id="rId5"/>
    <p:sldLayoutId id="2147483913" r:id="rId6"/>
    <p:sldLayoutId id="2147483914" r:id="rId7"/>
    <p:sldLayoutId id="2147483919" r:id="rId8"/>
    <p:sldLayoutId id="2147483920" r:id="rId9"/>
    <p:sldLayoutId id="2147483915" r:id="rId10"/>
    <p:sldLayoutId id="21474839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MS PGothic" panose="020B0600070205080204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MS PGothic" panose="020B0600070205080204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MS PGothic" panose="020B0600070205080204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MS PGothic" panose="020B0600070205080204" pitchFamily="34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i="1" u="sng" cap="none" dirty="0" err="1" smtClean="0"/>
              <a:t>Vámonos</a:t>
            </a:r>
            <a:r>
              <a:rPr lang="en-US" b="1" i="1" u="sng" cap="none" dirty="0" smtClean="0"/>
              <a:t> </a:t>
            </a:r>
            <a:r>
              <a:rPr lang="en-US" b="1" i="1" u="sng" cap="none" dirty="0" smtClean="0"/>
              <a:t>2-4</a:t>
            </a:r>
            <a:r>
              <a:rPr lang="en-US" b="1" i="1" u="sng" cap="none" dirty="0" smtClean="0"/>
              <a:t/>
            </a:r>
            <a:br>
              <a:rPr lang="en-US" b="1" i="1" u="sng" cap="none" dirty="0" smtClean="0"/>
            </a:br>
            <a:r>
              <a:rPr lang="en-US" b="1" i="1" u="sng" cap="none" dirty="0" smtClean="0"/>
              <a:t>5 </a:t>
            </a:r>
            <a:r>
              <a:rPr lang="en-US" b="1" i="1" u="sng" cap="none" dirty="0" err="1" smtClean="0"/>
              <a:t>minutos</a:t>
            </a:r>
            <a:endParaRPr lang="en-US" b="1" i="1" u="sng" cap="none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7848600" cy="533082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arenR"/>
            </a:pPr>
            <a:r>
              <a:rPr lang="en-US" dirty="0" err="1" smtClean="0"/>
              <a:t>Escribe</a:t>
            </a:r>
            <a:r>
              <a:rPr lang="en-US" dirty="0" smtClean="0"/>
              <a:t> la </a:t>
            </a:r>
            <a:r>
              <a:rPr lang="en-US" dirty="0" err="1" smtClean="0"/>
              <a:t>fecha</a:t>
            </a:r>
            <a:r>
              <a:rPr lang="en-US" dirty="0" smtClean="0"/>
              <a:t> y el </a:t>
            </a:r>
            <a:r>
              <a:rPr lang="en-US" dirty="0" err="1" smtClean="0"/>
              <a:t>objetivo</a:t>
            </a:r>
            <a:r>
              <a:rPr lang="en-US" sz="3200" dirty="0" smtClean="0"/>
              <a:t>:  </a:t>
            </a:r>
          </a:p>
          <a:p>
            <a:pPr marL="457200" indent="-457200" eaLnBrk="1" hangingPunct="1">
              <a:buNone/>
            </a:pPr>
            <a:r>
              <a:rPr lang="en-US" sz="3200" dirty="0" smtClean="0"/>
              <a:t>Hoy </a:t>
            </a:r>
            <a:r>
              <a:rPr lang="en-US" sz="3200" dirty="0" err="1" smtClean="0"/>
              <a:t>es</a:t>
            </a:r>
            <a:r>
              <a:rPr lang="en-US" sz="3200" dirty="0" smtClean="0"/>
              <a:t> el </a:t>
            </a:r>
            <a:r>
              <a:rPr lang="en-US" sz="3200" dirty="0" smtClean="0"/>
              <a:t>30</a:t>
            </a:r>
            <a:r>
              <a:rPr lang="en-US" sz="3200" dirty="0" smtClean="0"/>
              <a:t> </a:t>
            </a:r>
            <a:r>
              <a:rPr lang="en-US" sz="3200" dirty="0" smtClean="0"/>
              <a:t>de </a:t>
            </a:r>
            <a:r>
              <a:rPr lang="en-US" sz="3200" dirty="0" err="1" smtClean="0"/>
              <a:t>septiembre</a:t>
            </a:r>
            <a:r>
              <a:rPr lang="en-US" sz="3200" dirty="0" smtClean="0"/>
              <a:t> del 2014.</a:t>
            </a:r>
          </a:p>
          <a:p>
            <a:pPr marL="457200" indent="-457200" eaLnBrk="1" hangingPunct="1">
              <a:buNone/>
            </a:pPr>
            <a:r>
              <a:rPr lang="en-US" i="1" dirty="0" err="1" smtClean="0"/>
              <a:t>Objetivo</a:t>
            </a:r>
            <a:r>
              <a:rPr lang="en-US" i="1" dirty="0" smtClean="0"/>
              <a:t>:  I </a:t>
            </a:r>
            <a:r>
              <a:rPr lang="en-US" i="1" dirty="0" smtClean="0"/>
              <a:t>can introduce people and say where they are from.  I can use subject pronouns, numbers and the alphabet.</a:t>
            </a:r>
          </a:p>
          <a:p>
            <a:pPr marL="457200" indent="-457200" eaLnBrk="1" hangingPunct="1">
              <a:buNone/>
            </a:pPr>
            <a:endParaRPr lang="en-US" i="1" dirty="0" smtClean="0"/>
          </a:p>
          <a:p>
            <a:pPr marL="457200" indent="-457200" eaLnBrk="1" hangingPunct="1">
              <a:buNone/>
            </a:pPr>
            <a:r>
              <a:rPr lang="en-US" i="1" dirty="0" smtClean="0"/>
              <a:t>In a paragraph describe the Hispanic Heritage month celebration.</a:t>
            </a:r>
          </a:p>
          <a:p>
            <a:pPr marL="457200" indent="-457200" eaLnBrk="1" hangingPunct="1">
              <a:buNone/>
            </a:pPr>
            <a:endParaRPr lang="en-US" i="1" dirty="0" smtClean="0"/>
          </a:p>
          <a:p>
            <a:pPr marL="457200" indent="-457200" eaLnBrk="1" hangingPunct="1">
              <a:buNone/>
            </a:pPr>
            <a:r>
              <a:rPr lang="en-US" i="1" dirty="0" smtClean="0"/>
              <a:t>Includes:  </a:t>
            </a:r>
          </a:p>
          <a:p>
            <a:pPr marL="457200" indent="-457200" eaLnBrk="1" hangingPunct="1">
              <a:buNone/>
            </a:pPr>
            <a:r>
              <a:rPr lang="en-US" i="1" dirty="0" smtClean="0"/>
              <a:t>Dates, why people celebrate and more details</a:t>
            </a:r>
            <a:endParaRPr lang="en-US" i="1" dirty="0" smtClean="0"/>
          </a:p>
          <a:p>
            <a:pPr marL="457200" indent="-457200" eaLnBrk="1" hangingPunct="1">
              <a:buNone/>
            </a:pPr>
            <a:endParaRPr lang="en-US" dirty="0" smtClean="0"/>
          </a:p>
          <a:p>
            <a:pPr marL="457200" indent="-457200" eaLnBrk="1" hangingPunct="1">
              <a:buNone/>
            </a:pPr>
            <a:endParaRPr lang="en-US" b="0" i="1" dirty="0" smtClean="0"/>
          </a:p>
          <a:p>
            <a:pPr marL="457200" indent="-457200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 bwMode="auto">
          <a:xfrm>
            <a:off x="2133600" y="76200"/>
            <a:ext cx="6172200" cy="1055688"/>
          </a:xfrm>
        </p:spPr>
        <p:txBody>
          <a:bodyPr/>
          <a:lstStyle/>
          <a:p>
            <a:pPr algn="ctr" eaLnBrk="1" hangingPunct="1"/>
            <a:r>
              <a:rPr lang="en-US" sz="6000" u="sng" cap="none" smtClean="0"/>
              <a:t>EL OBJETIVO: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286000" y="1524000"/>
            <a:ext cx="6172200" cy="1371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 </a:t>
            </a:r>
            <a:r>
              <a:rPr lang="en-US" sz="3600" dirty="0" smtClean="0"/>
              <a:t>Can ask how someone’s is and say how you are. </a:t>
            </a:r>
          </a:p>
          <a:p>
            <a:pPr eaLnBrk="1" hangingPunct="1"/>
            <a:r>
              <a:rPr lang="en-US" sz="3600" dirty="0" smtClean="0"/>
              <a:t>I can introduce people and say where they are from.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r>
              <a:rPr lang="en-US" sz="3600" dirty="0" smtClean="0"/>
              <a:t>I can use subject pronouns, verb ser and the alphabet.</a:t>
            </a:r>
            <a:endParaRPr lang="en-US" sz="3600" dirty="0" smtClean="0"/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Momento</a:t>
            </a:r>
            <a:r>
              <a:rPr lang="en-US" dirty="0" smtClean="0"/>
              <a:t> Cultural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 bwMode="auto">
          <a:xfrm>
            <a:off x="2133600" y="76200"/>
            <a:ext cx="6172200" cy="1055688"/>
          </a:xfrm>
        </p:spPr>
        <p:txBody>
          <a:bodyPr/>
          <a:lstStyle/>
          <a:p>
            <a:pPr algn="ctr" eaLnBrk="1" hangingPunct="1"/>
            <a:r>
              <a:rPr lang="en-US" sz="6000" u="sng" cap="none" smtClean="0"/>
              <a:t>SU TAREA: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295400" y="1524000"/>
            <a:ext cx="7620000" cy="1371600"/>
          </a:xfrm>
        </p:spPr>
        <p:txBody>
          <a:bodyPr/>
          <a:lstStyle/>
          <a:p>
            <a:pPr marL="742950" indent="-742950" eaLnBrk="1" hangingPunct="1"/>
            <a:r>
              <a:rPr lang="en-US" sz="4000" dirty="0" smtClean="0"/>
              <a:t>	</a:t>
            </a:r>
            <a:r>
              <a:rPr lang="en-US" sz="4000" dirty="0" err="1" smtClean="0"/>
              <a:t>Projecto</a:t>
            </a:r>
            <a:r>
              <a:rPr lang="en-US" sz="4000" dirty="0" smtClean="0"/>
              <a:t>: Hispanic Heritage Month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842010"/>
            <a:ext cx="6172200" cy="2053590"/>
          </a:xfrm>
        </p:spPr>
        <p:txBody>
          <a:bodyPr/>
          <a:lstStyle/>
          <a:p>
            <a:r>
              <a:rPr lang="en-US" dirty="0" smtClean="0"/>
              <a:t>Listening Practice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0" y="2895600"/>
            <a:ext cx="6172200" cy="1371600"/>
          </a:xfrm>
        </p:spPr>
        <p:txBody>
          <a:bodyPr/>
          <a:lstStyle/>
          <a:p>
            <a:r>
              <a:rPr lang="en-US" dirty="0" smtClean="0"/>
              <a:t>1-Pag 7</a:t>
            </a:r>
          </a:p>
          <a:p>
            <a:r>
              <a:rPr lang="en-US" dirty="0" smtClean="0"/>
              <a:t>5-Pag-9</a:t>
            </a:r>
          </a:p>
          <a:p>
            <a:r>
              <a:rPr lang="en-US" dirty="0" smtClean="0"/>
              <a:t>10-Pag -11</a:t>
            </a:r>
          </a:p>
          <a:p>
            <a:r>
              <a:rPr lang="en-US" dirty="0" smtClean="0"/>
              <a:t>17-Pag -15</a:t>
            </a:r>
          </a:p>
          <a:p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Pag</a:t>
            </a:r>
            <a:r>
              <a:rPr lang="en-US" dirty="0" smtClean="0"/>
              <a:t> 16-17</a:t>
            </a:r>
          </a:p>
          <a:p>
            <a:r>
              <a:rPr lang="en-US" dirty="0" smtClean="0"/>
              <a:t>22-Pag 19</a:t>
            </a:r>
          </a:p>
          <a:p>
            <a:r>
              <a:rPr lang="en-US" dirty="0" smtClean="0"/>
              <a:t>29-Pag 9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2,3,6,7,9,11,14,15,18,20,21,23,32,33</a:t>
            </a:r>
          </a:p>
          <a:p>
            <a:r>
              <a:rPr lang="en-US" dirty="0" err="1" smtClean="0"/>
              <a:t>Repaso</a:t>
            </a:r>
            <a:endParaRPr lang="en-US" dirty="0" smtClean="0"/>
          </a:p>
          <a:p>
            <a:r>
              <a:rPr lang="en-US" dirty="0" err="1" smtClean="0"/>
              <a:t>Pag</a:t>
            </a:r>
            <a:r>
              <a:rPr lang="en-US" dirty="0" smtClean="0"/>
              <a:t> 32</a:t>
            </a:r>
          </a:p>
          <a:p>
            <a:r>
              <a:rPr lang="en-US" dirty="0" smtClean="0"/>
              <a:t>1,2,3,5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Words>132</Words>
  <Application>Microsoft Office PowerPoint</Application>
  <PresentationFormat>On-screen Show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Vámonos 2-4 5 minutos</vt:lpstr>
      <vt:lpstr>EL OBJETIVO:</vt:lpstr>
      <vt:lpstr>Tutoring</vt:lpstr>
      <vt:lpstr>Momento Cultural</vt:lpstr>
      <vt:lpstr>SU TAREA:</vt:lpstr>
      <vt:lpstr>Listening Practice</vt:lpstr>
      <vt:lpstr>Independent Practice</vt:lpstr>
    </vt:vector>
  </TitlesOfParts>
  <Company>Duke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VÁMONOS</dc:title>
  <dc:creator>Rachel McGowen</dc:creator>
  <cp:lastModifiedBy>diana1.lugo</cp:lastModifiedBy>
  <cp:revision>94</cp:revision>
  <dcterms:created xsi:type="dcterms:W3CDTF">2012-08-23T22:19:58Z</dcterms:created>
  <dcterms:modified xsi:type="dcterms:W3CDTF">2014-09-30T17:45:21Z</dcterms:modified>
</cp:coreProperties>
</file>