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8" r:id="rId2"/>
    <p:sldId id="257" r:id="rId3"/>
    <p:sldId id="289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81" r:id="rId14"/>
    <p:sldId id="282" r:id="rId15"/>
    <p:sldId id="283" r:id="rId16"/>
    <p:sldId id="291" r:id="rId17"/>
    <p:sldId id="292" r:id="rId18"/>
    <p:sldId id="277" r:id="rId19"/>
    <p:sldId id="286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82C4A65-4B51-4268-9CE0-1E0C82029AA7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329BD15-500B-45D5-A20F-F93F1DED38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https://www.youtube.com/watch?v=6Y3CjaGunEI</a:t>
            </a:r>
          </a:p>
          <a:p>
            <a:r>
              <a:rPr lang="en-US" dirty="0" smtClean="0"/>
              <a:t>https://www.youtube.com/watch?v=Ng3hnlduaOc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BD15-500B-45D5-A20F-F93F1DED38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CD98390-E191-40C5-9FF7-319556572E38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5A8DEEC-78F7-4163-89B6-A7C902099CD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80D8F-DB94-466C-BDD0-C27C1DBCCCD2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9DC1-7C39-4530-ABB3-48177D121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936A1-BC2F-411D-AC7F-BEF45CBF25CC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05EA-8361-4C00-B9FC-2E7EFB06E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D2A5D-ABD5-4CEF-BDA0-F2E950A1FA38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2EB170-D50E-475D-854B-1DAFE5AD80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4C0F3F23-D0E3-479D-B5E3-BFE33F64D720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AEFD995-CA62-486E-9B34-C442CE2F58A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C6CE-34C7-478C-B382-E1441A03267A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C3E0-EF18-47EC-935D-8947807B4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2F61E-0C2C-4193-AD45-6FE6F1E03471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ACFB-7C1C-4F1C-9A4F-890721CFE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4C853-5E37-4E2F-8D16-EA921298FC96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17281-3A2B-4392-BB08-EB253D1914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80A23-7EAC-43D5-88A0-A8D4436B16F0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28130-D6B9-4A00-9810-84AB8B2BE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F0C0D-BAF3-4946-90DB-BCB2A563B02C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52F3B-AAF0-4858-8EEB-622687F2E0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8D9E9-8296-437F-B2A2-3CDACD0F74AC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DD801-34FA-4E68-B413-49FF519EA7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fld id="{591187F6-909B-4C22-A14B-89D1666499D5}" type="datetime1">
              <a:rPr lang="en-US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4A5A885A-0044-485A-AA05-483B975E7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your paper from last class ready.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57150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In/within</a:t>
            </a: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2943225" cy="39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381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Dentro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Enfrente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In front of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3348037" cy="44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smtClean="0">
                <a:solidFill>
                  <a:srgbClr val="000000"/>
                </a:solidFill>
              </a:rPr>
              <a:t>A la </a:t>
            </a:r>
            <a:r>
              <a:rPr lang="en-US" sz="4000" cap="none" dirty="0" err="1" smtClean="0">
                <a:solidFill>
                  <a:srgbClr val="000000"/>
                </a:solidFill>
              </a:rPr>
              <a:t>izquierda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On the left of</a:t>
            </a: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95600" y="1600200"/>
            <a:ext cx="29946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smtClean="0">
                <a:solidFill>
                  <a:srgbClr val="000000"/>
                </a:solidFill>
              </a:rPr>
              <a:t>A la </a:t>
            </a:r>
            <a:r>
              <a:rPr lang="en-US" sz="4000" cap="none" dirty="0" err="1" smtClean="0">
                <a:solidFill>
                  <a:srgbClr val="000000"/>
                </a:solidFill>
              </a:rPr>
              <a:t>derecha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On the right of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2947987" cy="39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Encima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On top of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443287" cy="425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Fuera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Out of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348037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Let’s Stretch ( </a:t>
            </a:r>
            <a:r>
              <a:rPr lang="en-US" b="1" dirty="0" err="1" smtClean="0"/>
              <a:t>Vamos</a:t>
            </a:r>
            <a:r>
              <a:rPr lang="en-US" b="1" dirty="0" smtClean="0"/>
              <a:t> a </a:t>
            </a:r>
            <a:r>
              <a:rPr lang="en-US" b="1" dirty="0" err="1" smtClean="0"/>
              <a:t>estirarnos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429" y="1301858"/>
            <a:ext cx="6851142" cy="4881966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Sobre</a:t>
            </a:r>
            <a:endParaRPr lang="en-US" sz="2800" b="1" dirty="0" smtClean="0"/>
          </a:p>
          <a:p>
            <a:r>
              <a:rPr lang="en-US" sz="2800" b="1" dirty="0" err="1" smtClean="0"/>
              <a:t>Detras</a:t>
            </a:r>
            <a:endParaRPr lang="en-US" sz="2800" b="1" dirty="0" smtClean="0"/>
          </a:p>
          <a:p>
            <a:r>
              <a:rPr lang="en-US" sz="2800" b="1" dirty="0" err="1" smtClean="0"/>
              <a:t>Debajo</a:t>
            </a:r>
            <a:endParaRPr lang="en-US" sz="2800" b="1" dirty="0" smtClean="0"/>
          </a:p>
          <a:p>
            <a:r>
              <a:rPr lang="en-US" sz="2800" b="1" dirty="0" smtClean="0"/>
              <a:t>Entre</a:t>
            </a:r>
          </a:p>
          <a:p>
            <a:r>
              <a:rPr lang="en-US" sz="2800" b="1" dirty="0" err="1" smtClean="0"/>
              <a:t>Dentro</a:t>
            </a:r>
            <a:endParaRPr lang="en-US" sz="2800" b="1" dirty="0" smtClean="0"/>
          </a:p>
          <a:p>
            <a:r>
              <a:rPr lang="en-US" sz="2800" b="1" dirty="0" err="1" smtClean="0"/>
              <a:t>Enfrente</a:t>
            </a:r>
            <a:r>
              <a:rPr lang="en-US" sz="2800" b="1" dirty="0" smtClean="0"/>
              <a:t> a </a:t>
            </a:r>
          </a:p>
          <a:p>
            <a:r>
              <a:rPr lang="en-US" sz="2800" b="1" dirty="0" err="1" smtClean="0"/>
              <a:t>Izquierda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derecha</a:t>
            </a:r>
            <a:endParaRPr lang="en-US" sz="2800" b="1" dirty="0" smtClean="0"/>
          </a:p>
          <a:p>
            <a:r>
              <a:rPr lang="en-US" sz="2800" b="1" dirty="0" err="1" smtClean="0"/>
              <a:t>Encima</a:t>
            </a:r>
            <a:endParaRPr lang="en-US" sz="2800" b="1" dirty="0" smtClean="0"/>
          </a:p>
          <a:p>
            <a:r>
              <a:rPr lang="en-US" sz="2800" b="1" dirty="0" err="1" smtClean="0"/>
              <a:t>Afuera</a:t>
            </a:r>
            <a:endParaRPr lang="en-US" sz="2800" b="1" dirty="0"/>
          </a:p>
        </p:txBody>
      </p:sp>
      <p:pic>
        <p:nvPicPr>
          <p:cNvPr id="4" name="irc_mi" descr="http://i.huffpost.com/gen/1616446/thumbs/o-YOGA-HEALTH-BENEFITS-face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858" y="2516698"/>
            <a:ext cx="2799942" cy="252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http://www.youtube.com/watch?v=JLG974uK_pI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12398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GROUP GAME: MATAMOSCAS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35438"/>
            <a:ext cx="6172200" cy="224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will divide the classroom into 2 teams. Each team will line up in front of the board.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I say the word in English, the first person will “swat” the word on the board. They will then tell me the word/phrase in Spanish.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the team to get the point, everyone in line must be doing the action to go along with the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377950" cy="11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-1"/>
            <a:ext cx="1447800" cy="12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00" y="2667000"/>
            <a:ext cx="1460500" cy="12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819400"/>
            <a:ext cx="1530350" cy="13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1370013" cy="116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1066800"/>
            <a:ext cx="1371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</a:rPr>
              <a:t>Sobre</a:t>
            </a: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990600"/>
            <a:ext cx="2743199" cy="277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a typeface="ＭＳ Ｐゴシック" charset="-128"/>
              </a:rPr>
              <a:t>Detrás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6414" y="990600"/>
            <a:ext cx="1437586" cy="353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a typeface="ＭＳ Ｐゴシック" charset="-128"/>
              </a:rPr>
              <a:t>Debajo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560390"/>
            <a:ext cx="1676400" cy="554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a typeface="ＭＳ Ｐゴシック" charset="-128"/>
              </a:rPr>
              <a:t>Enfrente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114800"/>
            <a:ext cx="1660165" cy="3258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a typeface="ＭＳ Ｐゴシック" charset="-128"/>
              </a:rPr>
              <a:t>Izquierda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214" y="3733800"/>
            <a:ext cx="1894786" cy="3258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a typeface="ＭＳ Ｐゴシック" charset="-128"/>
              </a:rPr>
              <a:t>Derecha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152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152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152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152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295400" y="2438400"/>
            <a:ext cx="2514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ea typeface="ＭＳ Ｐゴシック" pitchFamily="-106" charset="-128"/>
              </a:rPr>
              <a:t>Entre</a:t>
            </a: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4000" y="2667000"/>
            <a:ext cx="2362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</a:rPr>
              <a:t>Dentro</a:t>
            </a: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5486400"/>
            <a:ext cx="22098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</a:rPr>
              <a:t>Fuera</a:t>
            </a: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81200" y="54864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pitchFamily="-106" charset="-128"/>
              </a:rPr>
              <a:t>Encima</a:t>
            </a: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8064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cap="none" dirty="0" err="1" smtClean="0"/>
              <a:t>Vámonos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200" cap="none" dirty="0" smtClean="0"/>
              <a:t>TIENEN 5 MINUTOS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806450"/>
            <a:ext cx="7467600" cy="6051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dirty="0" smtClean="0"/>
              <a:t>Hoy </a:t>
            </a:r>
            <a:r>
              <a:rPr lang="en-US" sz="2500" b="1" dirty="0" err="1" smtClean="0"/>
              <a:t>es</a:t>
            </a:r>
            <a:r>
              <a:rPr lang="en-US" sz="2500" b="1" dirty="0" smtClean="0"/>
              <a:t>  _____ de _____ del __________</a:t>
            </a:r>
            <a:endParaRPr lang="en-US" sz="2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dirty="0" smtClean="0"/>
              <a:t>Objective</a:t>
            </a:r>
            <a:r>
              <a:rPr lang="en-US" sz="2500" dirty="0" smtClean="0"/>
              <a:t>: I can identify and say prepositions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500" dirty="0" smtClean="0"/>
              <a:t>Have your paper from last class ready.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dirty="0" err="1" smtClean="0"/>
              <a:t>Vámonos</a:t>
            </a:r>
            <a:r>
              <a:rPr lang="en-US" sz="2500" dirty="0" smtClean="0"/>
              <a:t>: Translate the following sentences: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1. Do you need something to wear?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2. Do you need tickets to go to the movies?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3. I need shoes because I am going to the party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4. I need  shorts because its hot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5. Do you need a shirt?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err="1" smtClean="0"/>
              <a:t>Dibujos</a:t>
            </a:r>
            <a:r>
              <a:rPr lang="en-US" cap="none" dirty="0" smtClean="0"/>
              <a:t>	</a:t>
            </a:r>
          </a:p>
        </p:txBody>
      </p:sp>
      <p:sp>
        <p:nvSpPr>
          <p:cNvPr id="2867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Listen for directions on what you are going to draw…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Reflection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TAREA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15 Minutes of studying prepositions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Next week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Examen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Wednesday – Feb 11 – A day</a:t>
            </a:r>
          </a:p>
          <a:p>
            <a:pPr eaLnBrk="1" hangingPunct="1"/>
            <a:r>
              <a:rPr lang="en-US" dirty="0" smtClean="0"/>
              <a:t>Thursday-Feb 12-B Day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Mi </a:t>
            </a:r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eaLnBrk="1" hangingPunct="1"/>
            <a:r>
              <a:rPr lang="en-US" dirty="0" smtClean="0"/>
              <a:t>I need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1274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VOCAB/IDEAS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0363"/>
            <a:ext cx="6172200" cy="2687637"/>
          </a:xfrm>
        </p:spPr>
        <p:txBody>
          <a:bodyPr/>
          <a:lstStyle/>
          <a:p>
            <a:pPr eaLnBrk="1" hangingPunct="1"/>
            <a:r>
              <a:rPr lang="en-US" i="1" smtClean="0"/>
              <a:t>Our new vocabulary words will be on the top of the slide. If you think you know what the word means, raise your hand. I will call on someone to share the definition.</a:t>
            </a:r>
          </a:p>
          <a:p>
            <a:pPr eaLnBrk="1" hangingPunct="1"/>
            <a:r>
              <a:rPr lang="en-US" i="1" smtClean="0"/>
              <a:t>For each new word, we will need an action. After we have the definition, if you can ACT OUT the word, raise your hand. I will call on someone to share the action with the class. Everyone will do the new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Sobre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4648200" y="5330825"/>
            <a:ext cx="661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Over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2705100" cy="38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Detrás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00800" y="5715000"/>
            <a:ext cx="452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Behind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2938462" cy="39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err="1" smtClean="0">
                <a:solidFill>
                  <a:srgbClr val="000000"/>
                </a:solidFill>
              </a:rPr>
              <a:t>Debajo</a:t>
            </a:r>
            <a:r>
              <a:rPr lang="en-US" sz="4000" cap="none" dirty="0" smtClean="0">
                <a:solidFill>
                  <a:srgbClr val="000000"/>
                </a:solidFill>
              </a:rPr>
              <a:t> de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53000" y="5330825"/>
            <a:ext cx="3954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Underneath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028950" cy="41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dirty="0" smtClean="0">
                <a:solidFill>
                  <a:srgbClr val="000000"/>
                </a:solidFill>
              </a:rPr>
              <a:t>Entre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5330825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 dirty="0" smtClean="0">
                <a:solidFill>
                  <a:srgbClr val="000000"/>
                </a:solidFill>
                <a:latin typeface="Century Schoolbook" pitchFamily="18" charset="0"/>
              </a:rPr>
              <a:t>In between</a:t>
            </a:r>
            <a:r>
              <a:rPr lang="en-US" dirty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Schoolbook" pitchFamily="18" charset="0"/>
              </a:rPr>
            </a:br>
            <a:endParaRPr 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114675" cy="41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791</TotalTime>
  <Words>375</Words>
  <Application>Microsoft Office PowerPoint</Application>
  <PresentationFormat>On-screen Show (4:3)</PresentationFormat>
  <Paragraphs>86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Have your paper from last class ready.</vt:lpstr>
      <vt:lpstr>Vámonos TIENEN 5 MINUTOS</vt:lpstr>
      <vt:lpstr>TAREA</vt:lpstr>
      <vt:lpstr>Speaking Practice</vt:lpstr>
      <vt:lpstr>VOCAB/IDEAS</vt:lpstr>
      <vt:lpstr>Sobre </vt:lpstr>
      <vt:lpstr>Detrás de </vt:lpstr>
      <vt:lpstr>Debajo de </vt:lpstr>
      <vt:lpstr>Entre </vt:lpstr>
      <vt:lpstr> </vt:lpstr>
      <vt:lpstr>Enfrente de </vt:lpstr>
      <vt:lpstr>A la izquierda de </vt:lpstr>
      <vt:lpstr>A la derecha de </vt:lpstr>
      <vt:lpstr>Encima de </vt:lpstr>
      <vt:lpstr>Fuera de </vt:lpstr>
      <vt:lpstr>Let’s Stretch ( Vamos a estirarnos)</vt:lpstr>
      <vt:lpstr>Video</vt:lpstr>
      <vt:lpstr>GROUP GAME: MATAMOSCAS</vt:lpstr>
      <vt:lpstr>Slide 19</vt:lpstr>
      <vt:lpstr>Dibujos </vt:lpstr>
      <vt:lpstr>Reflection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TIENEN 5 MINUTOS</dc:title>
  <dc:creator>Meredith Hall</dc:creator>
  <cp:lastModifiedBy>diana1.lugo</cp:lastModifiedBy>
  <cp:revision>75</cp:revision>
  <dcterms:created xsi:type="dcterms:W3CDTF">2013-03-01T04:47:10Z</dcterms:created>
  <dcterms:modified xsi:type="dcterms:W3CDTF">2015-02-10T13:42:59Z</dcterms:modified>
</cp:coreProperties>
</file>