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406" r:id="rId2"/>
    <p:sldId id="432" r:id="rId3"/>
    <p:sldId id="364" r:id="rId4"/>
    <p:sldId id="433" r:id="rId5"/>
    <p:sldId id="323" r:id="rId6"/>
    <p:sldId id="423" r:id="rId7"/>
    <p:sldId id="287" r:id="rId8"/>
    <p:sldId id="421" r:id="rId9"/>
    <p:sldId id="420" r:id="rId10"/>
    <p:sldId id="419" r:id="rId11"/>
    <p:sldId id="418" r:id="rId12"/>
    <p:sldId id="417" r:id="rId13"/>
    <p:sldId id="416" r:id="rId14"/>
    <p:sldId id="415" r:id="rId15"/>
    <p:sldId id="414" r:id="rId16"/>
    <p:sldId id="413" r:id="rId17"/>
    <p:sldId id="412" r:id="rId18"/>
    <p:sldId id="411" r:id="rId19"/>
    <p:sldId id="410" r:id="rId20"/>
    <p:sldId id="409" r:id="rId21"/>
    <p:sldId id="408" r:id="rId22"/>
    <p:sldId id="407" r:id="rId23"/>
    <p:sldId id="422" r:id="rId24"/>
    <p:sldId id="426" r:id="rId25"/>
    <p:sldId id="427" r:id="rId26"/>
    <p:sldId id="428" r:id="rId27"/>
    <p:sldId id="429" r:id="rId28"/>
    <p:sldId id="430" r:id="rId29"/>
    <p:sldId id="431" r:id="rId30"/>
    <p:sldId id="424" r:id="rId31"/>
    <p:sldId id="425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4E68C4F5-9D65-4F43-B865-95EBC94E01D4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116B31AF-C4DC-4D50-BA69-C357B6F065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E0FE0FE5-5028-4CCB-881B-090BEB5733B0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B040D89-C3D5-479E-8E46-313F1B0BE854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BE4C8B-3370-4B3B-8A16-69E36615CEDC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0E45-8D0D-458F-8FB3-B5BD09DDB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88B55-0742-453B-AC43-6FC3BBF93669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92A9-E449-4015-9131-A35F21ADD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10FB0-ADC6-4429-9C27-18A3AA6BE2E3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2F0CD-C3DD-45A0-A421-10871C27C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0A83EF16-A809-4EFB-829E-B8CAFF8596C4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1DCC0F1-60BA-4710-A066-7CF1BEF9FED1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1C9DB-7BF4-4562-9AC0-4C4FCEF3E0BE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3E0A1-7A11-46BC-9FE3-901A87D0F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6F3492-BB31-4F03-A9C5-383421A0C6B0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3B6A-19B1-400B-A1A0-D959A6E69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9CADE-E4C3-4876-9D5E-8FC3046209E3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12A11-159F-48FB-B89A-0E6851671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227B5-7BDA-4AC6-89E8-351B50758DF4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A82-F92E-4E9A-8AEB-3428BF936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9BCF40-A87F-48DF-BFE1-3BD99CB20FE1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86EA04-329E-4A90-A099-64FC3A48D1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BFB95-3B26-46C3-B02A-1F86F67273A5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F2DCB3-02FE-4310-BB36-E648FA1FA7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pitchFamily="-109" charset="0"/>
              </a:defRPr>
            </a:lvl1pPr>
          </a:lstStyle>
          <a:p>
            <a:fld id="{5E755D26-BD54-4316-B758-71E2C567787E}" type="datetime1">
              <a:rPr lang="en-US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Century Schoolbook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-109" charset="0"/>
              </a:defRPr>
            </a:lvl1pPr>
          </a:lstStyle>
          <a:p>
            <a:fld id="{5615A35E-39AE-4D1F-A9FE-799826B366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-109" charset="2"/>
        <a:buChar char=""/>
        <a:defRPr sz="2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-109" charset="2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-109" charset="2"/>
        <a:buChar char="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-109" charset="2"/>
        <a:buChar char="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ea typeface="ＭＳ Ｐゴシック" pitchFamily="-109" charset="-128"/>
              </a:rPr>
              <a:t>TIENEN 5 MINUTOS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numCol="3"/>
          <a:lstStyle/>
          <a:p>
            <a:pPr>
              <a:buFont typeface="Wingdings" charset="0"/>
              <a:buChar char=""/>
              <a:defRPr/>
            </a:pPr>
            <a:r>
              <a:rPr lang="en-US" dirty="0" smtClean="0"/>
              <a:t>Objective: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I can use prepositions to help describe where I am located.</a:t>
            </a:r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r>
              <a:rPr lang="en-US" dirty="0" err="1" smtClean="0"/>
              <a:t>Vocab</a:t>
            </a:r>
            <a:r>
              <a:rPr lang="en-US" dirty="0" smtClean="0"/>
              <a:t>/Ideas: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You will copy down the definitions as we go through the </a:t>
            </a:r>
            <a:r>
              <a:rPr lang="en-US" dirty="0" err="1" smtClean="0"/>
              <a:t>powerpoint</a:t>
            </a: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endParaRPr lang="en-US" dirty="0" smtClean="0"/>
          </a:p>
          <a:p>
            <a:pPr>
              <a:buFont typeface="Wingdings" charset="0"/>
              <a:buChar char=""/>
              <a:defRPr/>
            </a:pPr>
            <a:r>
              <a:rPr lang="en-US" dirty="0" err="1" smtClean="0"/>
              <a:t>Vámonos</a:t>
            </a:r>
            <a:r>
              <a:rPr lang="en-US" dirty="0" smtClean="0"/>
              <a:t>: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Define the verb </a:t>
            </a:r>
            <a:r>
              <a:rPr lang="en-US" dirty="0" err="1" smtClean="0"/>
              <a:t>estar</a:t>
            </a:r>
            <a:endParaRPr lang="en-US" dirty="0" smtClean="0"/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/>
              <a:t>Write out the 5 forms of </a:t>
            </a:r>
            <a:r>
              <a:rPr lang="en-US" dirty="0" err="1" smtClean="0"/>
              <a:t>estar</a:t>
            </a:r>
            <a:r>
              <a:rPr lang="en-US" dirty="0" smtClean="0"/>
              <a:t> with the pronouns (conjugate the verb </a:t>
            </a:r>
            <a:r>
              <a:rPr lang="en-US" dirty="0" err="1" smtClean="0"/>
              <a:t>estar</a:t>
            </a:r>
            <a:r>
              <a:rPr lang="en-US" dirty="0" smtClean="0"/>
              <a:t>)</a:t>
            </a:r>
          </a:p>
          <a:p>
            <a:pPr>
              <a:buFont typeface="Wingdings" charset="0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restaurante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1143" name="Picture 7" descr="C:\Documents and Settings\meredithh.hall\Local Settings\Temporary Internet Files\Content.IE5\HH69WNAM\MC90038945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1" y="520241"/>
            <a:ext cx="4808486" cy="4801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café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2163" name="Picture 3" descr="C:\Documents and Settings\meredithh.hall\Local Settings\Temporary Internet Files\Content.IE5\KWGVGX0K\MC90002445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140" y="771525"/>
            <a:ext cx="6579997" cy="4770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La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iglesia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3186" name="Picture 2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026" y="159665"/>
            <a:ext cx="4543662" cy="540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La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sinagoga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4210" name="Picture 2" descr="C:\Documents and Settings\meredithh.hall\Local Settings\Temporary Internet Files\Content.IE5\CJ0PE6RP\MC90008977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609" y="1004813"/>
            <a:ext cx="4635666" cy="3901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templo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5234" name="Picture 2" descr="C:\Program Files\Microsoft Office\MEDIA\CAGCAT10\j01955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954609"/>
            <a:ext cx="3523983" cy="4340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La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mezquita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6263" name="Picture 7" descr="C:\Documents and Settings\meredithh.hall\Local Settings\Temporary Internet Files\Content.IE5\HH69WNAM\MC90043227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9" y="482386"/>
            <a:ext cx="4886324" cy="489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supermercado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7282" name="Picture 2" descr="C:\Documents and Settings\meredithh.hall\Local Settings\Temporary Internet Files\Content.IE5\CJOEMP08\MP90040653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698" y="79311"/>
            <a:ext cx="5489639" cy="5489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La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panadería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8306" name="Picture 2" descr="C:\Documents and Settings\meredithh.hall\Local Settings\Temporary Internet Files\Content.IE5\CJ0PE6RP\MC90014963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867304"/>
            <a:ext cx="5957887" cy="4329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6600" b="1" dirty="0" err="1" smtClean="0">
                <a:solidFill>
                  <a:srgbClr val="0000FF"/>
                </a:solidFill>
                <a:latin typeface="Century Gothic" pitchFamily="-109" charset="0"/>
              </a:rPr>
              <a:t>kiosco</a:t>
            </a:r>
            <a:r>
              <a:rPr lang="en-US" sz="6600" b="1" dirty="0" smtClean="0">
                <a:solidFill>
                  <a:srgbClr val="0000FF"/>
                </a:solidFill>
                <a:latin typeface="Century Gothic" pitchFamily="-109" charset="0"/>
              </a:rPr>
              <a:t>/ El </a:t>
            </a:r>
            <a:r>
              <a:rPr lang="en-US" sz="6600" b="1" dirty="0" err="1" smtClean="0">
                <a:solidFill>
                  <a:srgbClr val="0000FF"/>
                </a:solidFill>
                <a:latin typeface="Century Gothic" pitchFamily="-109" charset="0"/>
              </a:rPr>
              <a:t>quiosco</a:t>
            </a:r>
            <a:endParaRPr lang="en-US" sz="66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9330" name="Picture 2" descr="C:\Documents and Settings\meredithh.hall\Local Settings\Temporary Internet Files\Content.IE5\HH69WNAM\MC9000892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896" y="240919"/>
            <a:ext cx="2995917" cy="3063494"/>
          </a:xfrm>
          <a:prstGeom prst="rect">
            <a:avLst/>
          </a:prstGeom>
          <a:noFill/>
        </p:spPr>
      </p:pic>
      <p:pic>
        <p:nvPicPr>
          <p:cNvPr id="99332" name="Picture 4" descr="C:\Documents and Settings\meredithh.hall\Local Settings\Temporary Internet Files\Content.IE5\CJ0PE6RP\MC90035707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462" y="240919"/>
            <a:ext cx="3109075" cy="4079252"/>
          </a:xfrm>
          <a:prstGeom prst="rect">
            <a:avLst/>
          </a:prstGeom>
          <a:noFill/>
        </p:spPr>
      </p:pic>
      <p:pic>
        <p:nvPicPr>
          <p:cNvPr id="99333" name="Picture 5" descr="C:\Documents and Settings\meredithh.hall\Local Settings\Temporary Internet Files\Content.IE5\KWGVGX0K\MC900434809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514714"/>
            <a:ext cx="3300298" cy="330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museo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100354" name="Picture 2" descr="C:\Documents and Settings\meredithh.hall\Local Settings\Temporary Internet Files\Content.IE5\HH69WNAM\MC90022184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2" y="871642"/>
            <a:ext cx="4095826" cy="4331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ea typeface="ＭＳ Ｐゴシック" pitchFamily="-109" charset="-128"/>
              </a:rPr>
              <a:t>TIENEN 5 MINUTOS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numCol="3"/>
          <a:lstStyle/>
          <a:p>
            <a:pPr eaLnBrk="1" hangingPunct="1">
              <a:buFont typeface="Wingdings" charset="0"/>
              <a:buChar char=""/>
              <a:defRPr/>
            </a:pPr>
            <a:r>
              <a:rPr lang="en-US" dirty="0" smtClean="0"/>
              <a:t>Objective: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/>
              <a:t>I can use prepositions to help describe where things are located.</a:t>
            </a:r>
          </a:p>
          <a:p>
            <a:pPr eaLnBrk="1" hangingPunct="1">
              <a:buFont typeface="Wingdings" charset="0"/>
              <a:buChar char=""/>
              <a:defRPr/>
            </a:pPr>
            <a:endParaRPr lang="en-US" dirty="0" smtClean="0"/>
          </a:p>
          <a:p>
            <a:pPr eaLnBrk="1" hangingPunct="1">
              <a:buFont typeface="Wingdings" charset="0"/>
              <a:buChar char=""/>
              <a:defRPr/>
            </a:pPr>
            <a:endParaRPr lang="en-US" dirty="0" smtClean="0"/>
          </a:p>
          <a:p>
            <a:pPr eaLnBrk="1" hangingPunct="1">
              <a:buFont typeface="Wingdings" charset="0"/>
              <a:buChar char=""/>
              <a:defRPr/>
            </a:pPr>
            <a:endParaRPr lang="en-US" dirty="0" smtClean="0"/>
          </a:p>
          <a:p>
            <a:pPr eaLnBrk="1" hangingPunct="1">
              <a:buFont typeface="Wingdings" charset="0"/>
              <a:buChar char=""/>
              <a:defRPr/>
            </a:pPr>
            <a:endParaRPr lang="en-US" dirty="0" smtClean="0"/>
          </a:p>
          <a:p>
            <a:pPr eaLnBrk="1" hangingPunct="1">
              <a:buFont typeface="Wingdings" charset="0"/>
              <a:buChar char=""/>
              <a:defRPr/>
            </a:pPr>
            <a:endParaRPr lang="en-US" dirty="0" smtClean="0"/>
          </a:p>
          <a:p>
            <a:pPr eaLnBrk="1" hangingPunct="1">
              <a:buFont typeface="Wingdings" charset="0"/>
              <a:buChar char=""/>
              <a:defRPr/>
            </a:pPr>
            <a:endParaRPr lang="en-US" dirty="0" smtClean="0"/>
          </a:p>
          <a:p>
            <a:pPr eaLnBrk="1" hangingPunct="1">
              <a:buFont typeface="Wingdings" charset="0"/>
              <a:buChar char=""/>
              <a:defRPr/>
            </a:pPr>
            <a:r>
              <a:rPr lang="en-US" dirty="0" err="1" smtClean="0"/>
              <a:t>Vocab</a:t>
            </a:r>
            <a:r>
              <a:rPr lang="en-US" dirty="0" smtClean="0"/>
              <a:t>/Ideas: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err="1" smtClean="0"/>
              <a:t>Estar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err="1" smtClean="0"/>
              <a:t>Estoy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err="1" smtClean="0"/>
              <a:t>Estás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err="1" smtClean="0"/>
              <a:t>Está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err="1" smtClean="0"/>
              <a:t>Estamos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err="1" smtClean="0"/>
              <a:t>Estáis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err="1" smtClean="0"/>
              <a:t>Están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 smtClean="0"/>
          </a:p>
          <a:p>
            <a:pPr eaLnBrk="1" hangingPunct="1">
              <a:buFont typeface="Wingdings" charset="0"/>
              <a:buChar char=""/>
              <a:defRPr/>
            </a:pPr>
            <a:endParaRPr lang="en-US" dirty="0" smtClean="0"/>
          </a:p>
          <a:p>
            <a:pPr eaLnBrk="1" hangingPunct="1">
              <a:buFont typeface="Wingdings" charset="0"/>
              <a:buChar char=""/>
              <a:defRPr/>
            </a:pPr>
            <a:endParaRPr lang="en-US" dirty="0" smtClean="0"/>
          </a:p>
          <a:p>
            <a:pPr eaLnBrk="1" hangingPunct="1">
              <a:buFont typeface="Wingdings" charset="0"/>
              <a:buChar char=""/>
              <a:defRPr/>
            </a:pPr>
            <a:r>
              <a:rPr lang="en-US" dirty="0" err="1" smtClean="0"/>
              <a:t>Vámonos</a:t>
            </a:r>
            <a:r>
              <a:rPr lang="en-US" dirty="0" smtClean="0"/>
              <a:t>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/>
              <a:t>1. </a:t>
            </a:r>
            <a:r>
              <a:rPr lang="en-US" dirty="0" smtClean="0"/>
              <a:t>I need a red shirt. 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/>
              <a:t>2. </a:t>
            </a:r>
            <a:r>
              <a:rPr lang="en-US" dirty="0" smtClean="0"/>
              <a:t>Do you need something to eat and money?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/>
              <a:t>3. </a:t>
            </a:r>
            <a:r>
              <a:rPr lang="en-US" dirty="0" smtClean="0"/>
              <a:t>The </a:t>
            </a:r>
            <a:r>
              <a:rPr lang="en-US" dirty="0" smtClean="0"/>
              <a:t>house </a:t>
            </a:r>
            <a:r>
              <a:rPr lang="en-US" dirty="0" smtClean="0"/>
              <a:t>is to the left of the </a:t>
            </a:r>
            <a:r>
              <a:rPr lang="en-US" dirty="0" smtClean="0"/>
              <a:t>bank.</a:t>
            </a:r>
            <a:endParaRPr lang="en-US" dirty="0" smtClean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 smtClean="0"/>
              <a:t>4. </a:t>
            </a:r>
            <a:r>
              <a:rPr lang="en-US" dirty="0" smtClean="0"/>
              <a:t>The </a:t>
            </a:r>
            <a:r>
              <a:rPr lang="en-US" dirty="0" smtClean="0"/>
              <a:t>pen </a:t>
            </a:r>
            <a:r>
              <a:rPr lang="en-US" dirty="0" smtClean="0"/>
              <a:t>is on top of the desk.</a:t>
            </a:r>
          </a:p>
          <a:p>
            <a:pPr eaLnBrk="1" hangingPunct="1">
              <a:buFont typeface="Wingdings" charset="0"/>
              <a:buChar char=""/>
              <a:defRPr/>
            </a:pP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0" y="3886200"/>
            <a:ext cx="3657600" cy="297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Take out your paper from last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vecindario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28675" name="Picture 3" descr="he Suburbs - A rectangular border made up of typica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219200"/>
            <a:ext cx="8243888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hospital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101378" name="Picture 2" descr="C:\Documents and Settings\meredithh.hall\Local Settings\Temporary Internet Files\Content.IE5\HH69WNAM\MP90038603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090" y="400050"/>
            <a:ext cx="3541259" cy="495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La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calle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102402" name="Picture 2" descr="C:\Documents and Settings\meredithh.hall\Local Settings\Temporary Internet Files\Content.IE5\CJOEMP08\MP90043087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082278"/>
            <a:ext cx="6115050" cy="407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club de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baile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103426" name="Picture 2" descr="C:\Documents and Settings\meredithh.hall\Local Settings\Temporary Internet Files\Content.IE5\CJOEMP08\MC9000896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556" y="748206"/>
            <a:ext cx="5703627" cy="407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La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boda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4" name="irc_mi" descr="http://www.mjbrowne.co.uk/images/plan-a-wedding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628" y="1083212"/>
            <a:ext cx="4459458" cy="44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Picni</a:t>
            </a:r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c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4" name="irc_mi" descr="http://www.quericavida.com/wp-content/uploads/2013/07/picnic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1069145"/>
            <a:ext cx="4552950" cy="37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ensayo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4" name="irc_mi" descr="http://scenestudystx.files.wordpress.com/2014/02/block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68" y="886265"/>
            <a:ext cx="6569613" cy="38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entrenamiento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4" name="Picture 3" descr="http://t1.gstatic.com/images?q=tbn:ANd9GcSSvDmcL-4ue8_YNMlPXUwmyYcl0d6K0UaoEWN_22IvpiEIkKN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888" y="872197"/>
            <a:ext cx="6724357" cy="41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La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reunión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4" name="irc_mi" descr="http://www.managementtrust.com/Portals/25103/images/meet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634" y="675250"/>
            <a:ext cx="6246055" cy="452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La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Barbacoa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4" name="irc_mi" descr="http://www.fpjaycees.net/images/bb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613" y="844062"/>
            <a:ext cx="4141250" cy="43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363" name="Picture 4" descr="Snapshot 2011-12-07 09-49-18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03475" y="1081088"/>
            <a:ext cx="2041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entury Gothic" pitchFamily="-109" charset="0"/>
              </a:rPr>
              <a:t>to be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6488" y="2762250"/>
            <a:ext cx="1014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entury Gothic" pitchFamily="-109" charset="0"/>
              </a:rPr>
              <a:t>estoy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6488" y="3500438"/>
            <a:ext cx="1185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entury Gothic" pitchFamily="-109" charset="0"/>
              </a:rPr>
              <a:t>estás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06488" y="4114800"/>
            <a:ext cx="1185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entury Gothic" pitchFamily="-109" charset="0"/>
              </a:rPr>
              <a:t>está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14725" y="2762250"/>
            <a:ext cx="1685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entury Gothic" pitchFamily="-109" charset="0"/>
              </a:rPr>
              <a:t>estamos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14725" y="3500438"/>
            <a:ext cx="1685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entury Gothic" pitchFamily="-109" charset="0"/>
              </a:rPr>
              <a:t>estáis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02038" y="4114800"/>
            <a:ext cx="1685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entury Gothic" pitchFamily="-109" charset="0"/>
              </a:rPr>
              <a:t>están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3525" y="6126163"/>
            <a:ext cx="1685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entury Gothic" pitchFamily="-109" charset="0"/>
              </a:rPr>
              <a:t>singular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02038" y="6126163"/>
            <a:ext cx="1685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entury Gothic" pitchFamily="-109" charset="0"/>
              </a:rPr>
              <a:t>plural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City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person will get one piece of paper. Listen for directions.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41009"/>
            <a:ext cx="6172200" cy="2053590"/>
          </a:xfrm>
        </p:spPr>
        <p:txBody>
          <a:bodyPr/>
          <a:lstStyle/>
          <a:p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094598"/>
            <a:ext cx="6172200" cy="2574681"/>
          </a:xfrm>
        </p:spPr>
        <p:txBody>
          <a:bodyPr/>
          <a:lstStyle/>
          <a:p>
            <a:r>
              <a:rPr lang="en-US" sz="2200" dirty="0" smtClean="0"/>
              <a:t>FINISH YOUR CITY DESIGN IF YOU DID NOT IN CLASS!</a:t>
            </a:r>
          </a:p>
          <a:p>
            <a:endParaRPr lang="en-US" sz="2200" dirty="0" smtClean="0"/>
          </a:p>
          <a:p>
            <a:r>
              <a:rPr lang="en-US" sz="2200" dirty="0" smtClean="0"/>
              <a:t>MAKE SURE YOUR NAME IS ON THE BACK OF IT</a:t>
            </a:r>
            <a:r>
              <a:rPr lang="en-US" sz="2200" dirty="0" smtClean="0"/>
              <a:t>!</a:t>
            </a:r>
          </a:p>
          <a:p>
            <a:endParaRPr lang="en-US" sz="2200" dirty="0" smtClean="0"/>
          </a:p>
          <a:p>
            <a:r>
              <a:rPr lang="en-US" sz="2200" dirty="0" smtClean="0"/>
              <a:t>Study using </a:t>
            </a:r>
            <a:r>
              <a:rPr lang="en-US" sz="2200" dirty="0" err="1" smtClean="0"/>
              <a:t>Quizlet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  - Thursday B-Day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         Friday A -Day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Prepositions</a:t>
            </a:r>
          </a:p>
          <a:p>
            <a:r>
              <a:rPr lang="en-US" dirty="0" smtClean="0"/>
              <a:t>Places </a:t>
            </a:r>
          </a:p>
          <a:p>
            <a:r>
              <a:rPr lang="en-US" dirty="0" smtClean="0"/>
              <a:t>I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1762125" y="2471738"/>
            <a:ext cx="7581900" cy="2054225"/>
          </a:xfrm>
        </p:spPr>
        <p:txBody>
          <a:bodyPr/>
          <a:lstStyle/>
          <a:p>
            <a:r>
              <a:rPr lang="en-US" sz="6000" cap="none" smtClean="0">
                <a:ea typeface="ＭＳ Ｐゴシック" pitchFamily="-109" charset="-128"/>
              </a:rPr>
              <a:t>Prepositions Review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858000" cy="1371600"/>
          </a:xfrm>
        </p:spPr>
        <p:txBody>
          <a:bodyPr/>
          <a:lstStyle/>
          <a:p>
            <a:r>
              <a:rPr lang="en-US" sz="2800" smtClean="0">
                <a:ea typeface="ＭＳ Ｐゴシック" pitchFamily="-109" charset="-128"/>
              </a:rPr>
              <a:t>Saquen tus apuntes.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think you know the Spanish word that goes along with the picture (from your vocabulary list) we are going to do JUMP, SHOUT, SIT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La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tienda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28676" name="Picture 4" descr="C:\Documents and Settings\meredithh.hall\Local Settings\Temporary Internet Files\Content.IE5\KWGVGX0K\MP90043117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7" y="471488"/>
            <a:ext cx="4529138" cy="452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banco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89090" name="Picture 2" descr="C:\Documents and Settings\meredithh.hall\Local Settings\Temporary Internet Files\Content.IE5\HH69WNAM\MP9004277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00050"/>
            <a:ext cx="2994794" cy="4503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175" y="55689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Century Gothic" pitchFamily="-109" charset="0"/>
              </a:rPr>
              <a:t>El </a:t>
            </a:r>
            <a:r>
              <a:rPr lang="en-US" sz="8000" b="1" dirty="0" err="1" smtClean="0">
                <a:solidFill>
                  <a:srgbClr val="0000FF"/>
                </a:solidFill>
                <a:latin typeface="Century Gothic" pitchFamily="-109" charset="0"/>
              </a:rPr>
              <a:t>estadio</a:t>
            </a:r>
            <a:endParaRPr lang="en-US" sz="8000" b="1" dirty="0">
              <a:solidFill>
                <a:srgbClr val="0000FF"/>
              </a:solidFill>
              <a:latin typeface="Century Gothic" pitchFamily="-109" charset="0"/>
            </a:endParaRPr>
          </a:p>
        </p:txBody>
      </p:sp>
      <p:pic>
        <p:nvPicPr>
          <p:cNvPr id="90114" name="Picture 2" descr="C:\Documents and Settings\meredithh.hall\Local Settings\Temporary Internet Files\Content.IE5\CJOEMP08\MP9004226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280" y="857250"/>
            <a:ext cx="5919107" cy="414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bble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enesis">
    <a:dk1>
      <a:sysClr val="windowText" lastClr="000000"/>
    </a:dk1>
    <a:lt1>
      <a:sysClr val="window" lastClr="FFFFFF"/>
    </a:lt1>
    <a:dk2>
      <a:srgbClr val="465466"/>
    </a:dk2>
    <a:lt2>
      <a:srgbClr val="BBD7F8"/>
    </a:lt2>
    <a:accent1>
      <a:srgbClr val="80B606"/>
    </a:accent1>
    <a:accent2>
      <a:srgbClr val="E29F1D"/>
    </a:accent2>
    <a:accent3>
      <a:srgbClr val="2397E2"/>
    </a:accent3>
    <a:accent4>
      <a:srgbClr val="35ACA2"/>
    </a:accent4>
    <a:accent5>
      <a:srgbClr val="5430BB"/>
    </a:accent5>
    <a:accent6>
      <a:srgbClr val="8D34E0"/>
    </a:accent6>
    <a:hlink>
      <a:srgbClr val="00B0F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Bubbles.thmx</Template>
  <TotalTime>11684</TotalTime>
  <Words>278</Words>
  <Application>Microsoft Office PowerPoint</Application>
  <PresentationFormat>On-screen Show (4:3)</PresentationFormat>
  <Paragraphs>94</Paragraphs>
  <Slides>31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Bubbles</vt:lpstr>
      <vt:lpstr>TIENEN 5 MINUTOS</vt:lpstr>
      <vt:lpstr>TIENEN 5 MINUTOS</vt:lpstr>
      <vt:lpstr>Slide 3</vt:lpstr>
      <vt:lpstr>Quiz   - Thursday B-Day                Friday A -Day</vt:lpstr>
      <vt:lpstr>Prepositions Review</vt:lpstr>
      <vt:lpstr>Vocabulario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Individual City Design</vt:lpstr>
      <vt:lpstr>Tarea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 (4-2)</dc:title>
  <dc:creator>Alexandra Procuniar</dc:creator>
  <cp:lastModifiedBy>diana1.lugo</cp:lastModifiedBy>
  <cp:revision>60</cp:revision>
  <dcterms:created xsi:type="dcterms:W3CDTF">2013-02-18T22:56:43Z</dcterms:created>
  <dcterms:modified xsi:type="dcterms:W3CDTF">2015-02-23T22:03:52Z</dcterms:modified>
</cp:coreProperties>
</file>