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350" r:id="rId4"/>
    <p:sldId id="351" r:id="rId5"/>
    <p:sldId id="293" r:id="rId6"/>
    <p:sldId id="352" r:id="rId7"/>
    <p:sldId id="356" r:id="rId8"/>
    <p:sldId id="355" r:id="rId9"/>
    <p:sldId id="359" r:id="rId10"/>
    <p:sldId id="3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A8963-9486-BC4D-A048-3EC1EF0D4AB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71F8-6110-0D43-AFC7-674F225E6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http://www.youtube.com/watch?v=y1YU0KOGHuQ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0D026-2060-4E96-8F2D-06DFBBC1EDA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1F8-6110-0D43-AFC7-674F225E6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5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34300441-3833-4543-B04F-16E064FAEF6D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98389ACE-F4C1-CA42-B115-B7A2BC1C7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eaLnBrk="1" fontAlgn="base" hangingPunct="1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8" y="785231"/>
            <a:ext cx="8906932" cy="55701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i="1" dirty="0" err="1"/>
              <a:t>Escribe</a:t>
            </a:r>
            <a:r>
              <a:rPr lang="en-US" sz="2000" i="1" dirty="0"/>
              <a:t> la </a:t>
            </a:r>
            <a:r>
              <a:rPr lang="en-US" sz="2000" i="1" dirty="0" err="1" smtClean="0"/>
              <a:t>fecha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Look at the pictures below. In Spanish, create 5 complete sentences (2 for each </a:t>
            </a:r>
            <a:r>
              <a:rPr lang="en-US" sz="2000" i="1" dirty="0" err="1" smtClean="0"/>
              <a:t>foto</a:t>
            </a:r>
            <a:r>
              <a:rPr lang="en-US" sz="2000" i="1" dirty="0" smtClean="0"/>
              <a:t>)</a:t>
            </a:r>
            <a:r>
              <a:rPr lang="en-US" sz="2000" dirty="0" smtClean="0"/>
              <a:t> saying whether you like or dislike the things pictured.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-76200"/>
            <a:ext cx="6172200" cy="9799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VÁMONOS (2-1)</a:t>
            </a:r>
            <a:endParaRPr kumimoji="0" lang="en-US" sz="50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3" y="4287635"/>
            <a:ext cx="1972733" cy="2499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30" y="2929467"/>
            <a:ext cx="3457802" cy="2055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8" y="1955799"/>
            <a:ext cx="2550584" cy="204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1955800"/>
            <a:ext cx="2028270" cy="2187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900" y="4287636"/>
            <a:ext cx="2103967" cy="2570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8" y="1955800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A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130" y="2929467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2467" y="1947909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C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535" y="6063033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1463" y="6215433"/>
            <a:ext cx="931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E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practicar</a:t>
            </a:r>
            <a:r>
              <a:rPr lang="en-US" dirty="0" smtClean="0"/>
              <a:t>- Speaking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u="sng" dirty="0" smtClean="0"/>
              <a:t>TAREA:</a:t>
            </a:r>
            <a:endParaRPr lang="en-US" sz="5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001000" cy="48737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Practice today’s vocabulary using </a:t>
            </a:r>
            <a:r>
              <a:rPr lang="en-US" sz="5400" dirty="0" err="1" smtClean="0"/>
              <a:t>Quizlet</a:t>
            </a:r>
            <a:endParaRPr lang="en-US" sz="5400" dirty="0" smtClean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err="1" smtClean="0"/>
              <a:t>Examen</a:t>
            </a:r>
            <a:r>
              <a:rPr lang="en-US" sz="5400" dirty="0" smtClean="0"/>
              <a:t> (Test)</a:t>
            </a:r>
          </a:p>
          <a:p>
            <a:pPr marL="0" indent="0" algn="ctr">
              <a:buNone/>
            </a:pPr>
            <a:r>
              <a:rPr lang="en-US" sz="5400" dirty="0" smtClean="0"/>
              <a:t>Next Monday </a:t>
            </a:r>
          </a:p>
          <a:p>
            <a:pPr marL="0" indent="0" algn="ctr">
              <a:buNone/>
            </a:pPr>
            <a:r>
              <a:rPr lang="en-US" sz="5400" dirty="0" err="1" smtClean="0"/>
              <a:t>Septiembre</a:t>
            </a:r>
            <a:r>
              <a:rPr lang="en-US" sz="5400" dirty="0" smtClean="0"/>
              <a:t> 14-A</a:t>
            </a:r>
          </a:p>
          <a:p>
            <a:pPr marL="0" indent="0" algn="ctr">
              <a:buNone/>
            </a:pPr>
            <a:r>
              <a:rPr lang="en-US" sz="5400" dirty="0" smtClean="0"/>
              <a:t>                    15-B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686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xfrm>
            <a:off x="2036618" y="841375"/>
            <a:ext cx="6172200" cy="2054225"/>
          </a:xfrm>
        </p:spPr>
        <p:txBody>
          <a:bodyPr/>
          <a:lstStyle/>
          <a:p>
            <a:r>
              <a:rPr lang="en-US" cap="none" dirty="0" smtClean="0"/>
              <a:t>MOMENTO </a:t>
            </a:r>
            <a:r>
              <a:rPr lang="ja-JP" altLang="en-US" cap="none" smtClean="0"/>
              <a:t>“</a:t>
            </a:r>
            <a:r>
              <a:rPr lang="en-US" altLang="ja-JP" cap="none" dirty="0" smtClean="0"/>
              <a:t>CULTURAL</a:t>
            </a:r>
            <a:r>
              <a:rPr lang="ja-JP" altLang="en-US" cap="none" smtClean="0"/>
              <a:t>”</a:t>
            </a:r>
            <a:endParaRPr lang="en-US" cap="none" dirty="0" smtClean="0"/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2286000" y="3131127"/>
            <a:ext cx="61722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Celebrating the Hispanic Heritage Month</a:t>
            </a:r>
          </a:p>
          <a:p>
            <a:r>
              <a:rPr lang="en-US" dirty="0" smtClean="0"/>
              <a:t>Studying Spanish is AWESOME because…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g;base64,/9j/4AAQSkZJRgABAQAAAQABAAD/2wBDAAkGBwgHBgkIBwgKCgkLDRYPDQwMDRsUFRAWIB0iIiAdHx8kKDQsJCYxJx8fLT0tMTU3Ojo6Iys/RD84QzQ5Ojf/2wBDAQoKCg0MDRoPDxo3JR8lNzc3Nzc3Nzc3Nzc3Nzc3Nzc3Nzc3Nzc3Nzc3Nzc3Nzc3Nzc3Nzc3Nzc3Nzc3Nzc3Nzf/wAARCAEDAMMDASIAAhEBAxEB/8QAHAAAAAcBAQAAAAAAAAAAAAAAAAECAwQFBgcI/8QAPRAAAgEDAwMCAwUGBQMFAQAAAQIDAAQRBRIhBjFBE1EiYXEHFDKBkSNCUqGxwRUWYtHhJHLxMzQ1Q/CC/8QAFAEBAAAAAAAAAAAAAAAAAAAAAP/EABQRAQAAAAAAAAAAAAAAAAAAAAD/2gAMAwEAAhEDEQA/AN6FDJuxSBweT3OKABxgHIA7ZppyfUwO480C9wGdufbgZpp42LGNck4pxc4wPbvQ3Ybd2yKBCRtkAjA81JUYA479smk/jjIA7cZoonyBx24PigXtVe/FIKgHK9j4pRUEE9/NNqCScDjHHFAMliQBnzSk9sHNJViPHOO9PKwAGQaA1iwTgcE4pwIB78/OgG9hx9KWCCRkfyoFx9iD4pRxigu09qJqA+RTiMQOaZV8ilqaB0MT7Zoi3jFN7qMmgHigAfFFR55oFc4owO+OaSee1KXmgUB75oxxmioDgDPmgcgeT0+D5Pj5mhTkPEYHHc/1oUGbUFVBBwM880Tgb9wHjk57mgAuOTxxzQYYlwO23AFAuLaige/50axKVJ8g5zSWUnCtj3z4+VOFcoy57ccUCgwVAAPoKSMFs+QcHjzQc/Dk98eBmkoxwWwQc+eaBwqT7/QeajXl5bWMDXN5KscaDlmOAKf9TPPY4qu6ktFvdFuoGAIaM4Hz8UEL/OHTwBb7+hwM8KT/AGof536eUDN7n5CNs1lraRIum7WeGCEPn03GwE8d81Ggha9u44hAodm/hFBv7HqXTr5X+7tIQOxZCM099/nlz6MYVR2LDmo9jpMcEYVUySPbzVmlvtCggZoKG51LUEXKylcf6aqrjqPVYMs86kZ7bBWm1C3HpnI4PesnrkaJG2O+KBVt9ockEmy9swy54ZDg4rXaH1LpusIPus6+rjmNuG/TzXHLtCRk9xUBZ5baQSQuUcHIKnkUHooGjBFcs6d6+nQrFqP7Re28d66Npl/BqNqtxbSbkagneDQzzSHdY42ZvwqMmqHQeoDfzyxTgIxY+ljyPb60GizxSlOOw5poHNODFAsd+/iiPei3Y8Ulm5oJMbfAPzoUyhO3g0KCo2AsuMgk+aMDLEjBNKBwckfmfFILAABRk9gKAmKqPjzjtx3pak4YthVx2FEM4G8DNHtzyMZI8nPFA2GyDsyefpmgx2ggcY5paggYKkgHPelyc545xQVyX1u8jIs6b1/ECeRTktxG8LlmwQOeM1zXq+F7fX5hC7IWw2RxzU/pV9VkuUYzlocgHcM96CWNJnkJhs0b03csM/OtN0/oRtU9a6jxKDnmr3bFEq7VCMcZ4qb8O0AeaCPHDg5Pc0cqbQCPenCdpxxSpXDRnGO3PFBVXDb4mUkYPANYzWgIz6e0sT2zWvkABLI3PPwk4rJ9RZaV5AGJHA44oMlqMW1SMHNUs6ZzgVeX5LggjkVUuuT2oIAJRwf3a2nQOtNp+pLbSufu8p248Ansax0q4OMU/YSFZVZSQynjFB23qm5a30WXZndJhP1rNJZmFR6GVkVRJGfZhWkglTWtBjkZeWQEg/xCq63IAIIyVGBx3oNDpV198sIrgd2HP181LqPYxC3tY0AAwuTgY5qRnjNAofOkk0M5ovqKBxD8NCkjt4oUFbIMLtIwTRBguDjhf50TZ3ZJODSeSOSMZ7UDpOccd6cGAmcDj37Uxk7wvkcE/OlEspO4Z8D3NA6CpLDv7UXOcbePfNNgFRknt7U+F3HPig5x9oduseoRTcfGu39KoemdZlsdXEDI8kb4GB4+Yra/aBYyz2kUqIWZWxhRzWf0LpfVJpBMkIjwMjevOB7UHUozujUqCeBweamx/CPiOTVN00zzWrNIHDq5UhwQePrVznaMmgRPz2FMpJwe3t9aZvbqYAtBEXQDJx3rHXPUd9aTLFPH+I5z288UGmv2Kb2UjaBknPI//YqqgVL24d5TH8KEqpGc4qCmsm5t7sLuaWRQFXPcjP8AvTF7KdIm00TPsf0iZMnvweKDM60FE77fc81RycAnxU/U7yOSRsN2NQDJuU/DgUEWUg/WkwnbNwfNG4AbII96EabpVx2oN/oeou+nRW7yuiJ8JIPcHmrzpi1U6ncEMWgVQwB5GaidF2EDWayzBduMtnirW+6o0PSlMcUyO47RQDPP5UGlPb6UQOOM1zmbqfqXUZmbS7Fo4f3cx5J/M00b7rZD6hjbA5x6an+VB00GiZsVg9O61vLdlj1qxkjGcGVVIH6Vsra8gvIVmgkWSNuxBoJSnjuKFNh2xwOKFBH2lmAY/rTbqOAvGWxilsxUn2UY+tMu24ja36eD70D6oFdQMcjJNB3XJ47eaI/uEH8OAflUeR2ydpOQcd+9A8p96dz2B4OajooOGGcnP5U9u8+KBouxzlN3PGB2qs1Oa4Os6LBDJIoe6yxU4yAO38zVg0uOPNJSNGnimKkmJtyHPZsH+tBfgLuIBGfPNNuRtHfist0BJNdXmq3M8rF2dQVP54P9q1Qxkg4oMxqK6zqepG2gP3HSoxiSZSC8h+Qrlmt2V9Hrd0W+8x2iufTM0gY/qMZ/Su53UUrR7UIWskvQ41O9+86ldPsz+BRg/maCr+zHT7qSdr2YboVBUFuTmo/2th1mgZThcEV06wsbbT7VLazjEcSdgO5PuT5rnP2tIR6HJ2n+tBzmxUSxu8jEEA4A8mmonmcylncBfw5pVsNp47H2qQygjNBFEhY5IAPmlwttfI4I7UTR4zx38UmUlIyw4NBP0cSX2t21tJNJieRY2O49ie1das+k9MtFHpQrn3YZNcr6WhmN/HqKrmO0ZWY+Mk8f3rt8MomiWRfwsMg0ET/C0wAsjgDxmh/hK4O2ZwfrVgvPvRryM0FJeaRK0DqWWVccBxWBs7C/ElxbR381t6bndCrEY/4rrmMjBrK9V6SyMNVslPrRjEqKPxr/AL0GOk1DWrVzAupzEJwCxyaFVVzciaeSRpACzHgmhQdS1e/i00G4un2wJgsfmTxT0TpLGs1s4dZRlSvIOazP2k//AAFyq8nCk4rJdA9Ty6fNDYag5+5yEiJ2/dPt9KDrMWRBKpP+rNZe+6h+69Zx6S4xFOuAfZiAa0NnL95iGzbjB7diP71yP7STPF125tS3rRrHIm3uDjP9qDqeqaoumwBniaTdnGD2PzrNS9T6jdv6dukMPsWPf51M0y8TqPp1nB+OVMn/AEuO9Z+1EJLwXgwy/h9/pQKutQ1D1ystwdw9q0fS97NdWqtNKWeNzz7/AFrMXFp6bD9ocNwN4xRWOp3GnzS29nCZj+Jv/FB1PT7C0tLs3dtGY2nH7QKfhPzIqfIdshIHBrlun9Wa1Few2k9uFhluE7g7lGRkCuoTDOMe9AtJNwIPYe9U/UuvxaLZfAQ1zIMRp8/erAShIJJZOFUnJ+QrM6HpY6g1iTXL/c1sjlbSJvIH7x+WaDT6Ms6aTa/eXLTNGGcsfJ5/vWG+050MBQ4JBGPlW5voZBG0kNw8e0Z2YBBrkHWCahdCS7X44lcoSWxgjxigyCsY5Ru/AT3qWzADk8e9QQssgwwxT7A+hz3FAuRweMUxPG8ihFIyTRI/GP51tOjek5tXkg1F5Y1tI5cMpzubGDx45oH+mLNtMlbTLk/+/tQ6j/WOcfWtp0pcmawMDkmSBipB748Vn+sI2tJoL2MYa1mDcfw+am6dcra6+rof2F8gYe2aDYGiWTbmiPbg00cZIoJO8GoeqszWUyxn9ptIUfPFOEhRwe3v4qNK2W+VBz2HSdQSMK+lFmGctgc0K3xGTnd/OhQZ7rqM/wCC324AfAwGB7AYrivqZTY7EAfh+Vdv60kzpN83OBG+B/8AyK5TaQ2n+IabJex7ra4iAcH37ZoNb0F1pEscWnanI3qqNkcmMhh4zWd6ovnfri9vUzuTaEz9AAKttY6EgtVW90y6aPaQwRvi58YNZm5Zl6hc3xw6zL6xHgjGaDW9CXUljqtzpkp2h8XEa9u45FW3UVo9pfreW4wrHdnHANZnV7mG31zT9X0+4WWPeEfaecHxXS5EgvLb0pcbCAe+TQYZUu9Vndo1ZxGPibwKi2tw1rf3O9zBI4ARmHBx4rpFvFb2tuI7VAiAYOPNRL7S7S7HxxoWJ5JFBkY79by9tGkUB4ZASQeCO1dUhuUeGORWDAgHNcw6v0aLSdDbUbaNkkaQRKw7Ackn68Yqb9mmsPfaFLauz7rR9oY9irZP+9Breorkw9NXzRn4gjdjSNE13T7OxtbXJXZEq/CpI7CheKLnTpreTOZFOc/OmelLNbOyRZeZQNu4+QKCZqHUmnmCSNLnEjLhcqeK55r93awaP90NwHmaZpGGfeuh649nFbM9xbiTYMg7Qea5Rr33KUlltwrPk5xQUZkUHOR+tGPj3DOQRkVGMKZPAx7kU/AQsbN4A4oIw4Pjg12Loa9tbTQLa2knjjkILFWYDkn/AMVzXpnSJtX1AJGm6NCGkY9se1alLWyi6juIr6MPAirGQP4m9vag1vUMC3EZ8rIhXj3rJ2MzyaQqHP3jTptnz2+K0x0KeBAlpfyiBTu9KQ7h+RrOXCLYa+rE4gvB6UhxwCexoOgafdpc2ccynIZQacbvn9axjX9901Fi6hzaZwjjt+tSLTrbTZiFlf0yf0oNS0gHB5plsA5bse1R4NQs7oAwXCPn508Wz8x24oFb2HAIxQpokknbGSPcChQVXU6LLpN4Dxuhc5/KuU3ls8nS+nXiD/0XZCR4GTXVb+RZ7WZE+NfQbJHI7GsJpNv956GmjIJIZ8fUHNBe6dfG+6etWLZYOEYfTH9qq5NMtP8APFpDHHu9UtNMDzkn+1VnRV+zSf4e+OWDc/KrvSm+8faFdNjiCIKD7cf80EjqHoGyvCZtKf7rMTnYPwsf7VWWut6903i21ixa4gTtNEMnFdEGD5+dMTpFIpVwre4IyKCg0vq3S9QcJHPsdv8A65ODV8bmFLdppZFjjHO4nAxWL6r0/ptYZGmZIroDKCE5OfoKwF1e3L2qwG4maJTkK75FB6L1/RrfqHpaWwiZQs0IaFweN2Mqf/3vXMPsqul0+/1HRNRHp3TS8K3HxLkEV0H7N7+G96TsVhmMjW6+k+TyCO2fy/pWc+1PpG4aZepdDUi8gw1wid3A/eHzFBrZ4Q8ZxkMvt3pdm0UsG1SKyXSXWNtrdmqTyCK+jXDKez481by6kkRJTCnyBQT9SgimQxzOcBewPf61z3qO1tVU+lGFP/dnFS+oOrktX9J8F+9Yu4183TP6hPPYGgYmQZIqJPLxtU44xTktwXyQOTUGZwMk9/AoN59ll+qXd1ZOQDIgdc9+PH86f1Mhru7mXJMl+ijHnBrnEd3PZSxzwSGOYMGDDuMVewdVBoY0nXZOk/rb+6sfpQdm1LVbbTrRpbmRVOOFzyazGl6Ve9R3K3l4pg09H3KD3bHtS9C0611CIa3rd/FcD8YRXBVR8/8Aaq3q3rkzRmx0QmKAfCZQME/T5UEn7R9ctpIxpcBVihzJt5CnwK5q2d2RxSmZpGxkksf1NaLStACqtxegMcZWL/egrNPW/klSW1Z1Cd33YFac6xewRkffJGOME0xezrFFtOFAHCgYArNXl6XZghxmgtJ9Yu/WbN5Mee+80Kz4yRk0KDU39xZ6czjQdauZSRj0dpcGrLogSTaLLFIoC72A9+e+a3ttoOm2S7ba1iQ4xuCg9qxOiXVtpkGqm5cIkd22M9z8hQZzSLebTtbnlitmmEDEOEGSBVro2qaVZatqF9c3BhNxgj1eCPcVmdS1ye71a6a0Z7RJRhsHDOKqb+1JTeh5Hfzmg6Hqf2g2EAK2IeeQ9jtIWsjq/WWr3ilWcQxHjanFZtJwx2zD8xSpi3pFWO4eDQL+8PNJmRyc0+QF4b8JqrRiD86tLdlmh2t3xQWWga7qXT85l065ePPcA8MPmOxrtHSn2haZr0S2940dpe9jG7fBJ/2k/wBDXn9JWim9JzkZ4NOMy7iOzUHYesfs7W4uG1bpmRLW6/E8OcI/zGOxrI/5purG3uLPUrcrex5Tdx3+tVej9ca5o8YhiujLAOBHL8QH0PcVW2OpLb3cjXEZuLWVi0kUmGOSc5B96BuMS393vupCzMfJqaYbe2nVH59scmra3HTM0wmMJCHgxhynfufkR4FUeofcrTUEaFi0LcjLbiOaB6e3mmlK28bM3YADk0zeaTJYr6l/8D4zs9qtW6ut9LhaPRIVeWRdstxMvOMdl9vr3rLahqV1fuz3UzSEtuOfegYmkMshYjGew9qbzmgOTQoFpNLGCEkZQe4DEZqTHeS8bm3DtzUMUecUGt6evdKt0ae+lX1s4VCCSvzq5PUNjNlYpxkDhWGM/rXOs+aIkk96DRalqJmlIU/D5qEjFjkniq1JWX50/FcAHmgtE/CO9CmopAYwQePrQoPRdw6xoWYhQoJyTwK4dr11HJqN3LFkQGVnGPJz3rc/abqE8NnDZw5Uy7mcg9wPFc1W6WVdrYz5FBVXhW5HqxH4h4orTUCo9K45Xtmnry2KEyxHB9vBqqlbdITjB8igkahCFYSJgo3YimoJMj02PB7VJjXMap3jk7Z/dNQXUxyFfINACNrEHxT9rMY3BpqT4gG9+9JHegn6go2K60cjrJDFI373BPzFIdg9rg5z4puD9payp5U7hQKlEkfJO4fzpsS+1OW029PTY8jt86KWEZytAl5SR2ptpCfFPw7c4dRU0mKKJm9OPI7fCKCrVXbspNEVI709LdSOMZwvsKYJyaBUYLNgUqRdjke1P6dHvlyewpq6P/UPj3xQNeaVj4d3ikDmpMa7rN8d1OaBMSb1NNhSX21L00byRSVUC8kB8KaCN3bHzoZ5pyIfspZD4wP1pGwhAx89qB5JGCgZoU2MY/5oUHVvtJuVfVIIhk+lGS2Pmf8AisFdW+G9WEgHucea1fXDep1BeEHIG1cj5Cswkm4bW/lQR1nWRfTk4YVAvbcfiQ5qXeRL3HeocVwYzsk5WgjRSYUxseD2+Rpy8w4SX+Ic/WhdRYO9RxQi/a2zKcZU5FBHU5BFEKHZqFBKXmChpx/6goezAimo3+ErQif05lceDQFMphnYDweKsIGSWIHufao2pKPVVx2YU1aymN+/FBKePa3akSyHYPc1KB9WPIP5VBnBB5oGsUCu0Zo1oOaCx00EI8ngDvVax3OT3yatATBpLHAy4qpBoFLw9WEKBIZB3DrxxVee+an2774cHwKBOlEAyE+BTMkuLh2HkEUUMhiWcA4JGKZ7sPJNBKjjzGkZ7fjc+wpqaTe+QMKOAPlTszbIhGM725f+wohAwQMwwe9AgKSBQo8j3/lQoNpq0/3zUrubPDysR+tUU4KOWUVYkncfcnmoU5CvtbtQMb1liI8j2qnuUMchzyKuJIipLoByM8VXXB3Z3DBoEQSb0KMc+1FaqRcGMj8QNRj8LfDxUmF2OJf3kOfrQNXEZSQ5FNHtVleoJYxKo4IzVdjigJTRnvRDvRmgmyD1rQHuVqCDg1LtHypQnio0yGORlNBKtJcHaTwaO7A3Gokb7WFS53EkanPPtQRQeaXGu+UDGeaR5qZpkfqXSg9qCXqx2WsUQGKqAPlVnrj5lRfAFVoNAph8IIp6yfD7TTYPwUlDtfPtQHPxM4HmnbNBvaVh8MYz+fim7jBkz7ipUCZijiH75y1AuxgM0jTSe/mj1CQDES9/NTLl1tbUhcZ7D3NRY7doohPIC07/AIVxkigji1IHxyKp8ihT62Ny43EEE+DwaFBezfDM4B7Mf61Cu034IPJqVcn9vJ4+M/lzUeSGeVl+7xtIwP4VGc0CLOxvbhwsVu7qTgNjj9aRqGiX0WRJbsp9jW9seoluba3sdQt47QwIsfxIVJA+WKjaxeW88wABWEt8J+XtQcvltbiLO+GQY87TV7oXS99rGlT3tqARE+0J5bjJrUxtay5QMMDgn5VUXdxdaVcImnXEkKMCzFWI89qDPz2t7BGYp7eRCrY5Wq50KH4uD7GtLc6zclwZ0WUfMYJ/Sq+VYL+Vt0bxE9iecUFL5oGp/wDhF46yPCiyInJKsO30qAfY96B23fbIM1IvIi6rIDn3qGKmRuGhI8igiYC/WnAdyY9qQT8qUpxQJAq00Vf2pY1WZyat9NBSFmPbFBC1Rt14/NRAOcUq4YtM5+dEnk0CgaSe9DzRGgNjnGautKtprmVIrWJpJn4UAfzqqs7We+uY7a2jMk0jYVRXZ9D0KHQtMS2t8S6lMAHfH4f9hQU/+TbRbRILhhLqknO7d8EH5easI7Sx6ctWwPWvXODMcH8gPFW1+ItItNwPqXDjk+WNVtvbNYwi/wBUYG6Y7o427Re3HvQY6+6b6huruSeO2dVkO4BpFU/p4oVZ3XV0wuJPhJ57gUKCn1NPS1G5QjG2Vx/M1odFubWezhi2xIY/xFmA596p+qIzFrl4CcZk3cfMA1UMxUZBxQdLa40OaSa4vriMxQgbVzl5QB4FZbqy81TVLRJre1EFjHxDboMbV/ix5PzpfT3RF9rVlDqPrGOLcVGPiJHvj61ZXfT3U1rgW8ZvI1HAwA2PpQYPTJClwUmd0z7+9aC4sJGiSYSJMNuQCMGhcaNfXMgSTR7mCcHJYJxUeEXdvK1vLHMrKcYZSKBNto0t5Ngphicc1K1rSxpVud5SUgZO3tWk6cDhl9ePKt3yucVU/aFDtyYGxGeAO2aDnEjukpeN2XnuDTDLuOc8mpLx7RjOaZK0DJGKVG+00GGePNEqM5wqkn5UAc/FxRhuKHpSbtpQg+xpxoJEOGAB+tAgVZwz+nbbcZqCLeTvwPzqYtlM6qGZEB45NBXOwZycdzRjhanXllFbRAgFif3ie9NWlp97R/T4ZRnGaCITQpSxlnKk4I71MTTxMgaCYMfIIxQdH+ybRQmmXmsSoAXykbMOwHfH5/0rawWRj0+a8umYTyZYHsQPArA2PXMGkaTa6VbWJCxIFLO2N58n+tR9T6+1K6QxERJGewRcYoNzYWvxjUNVOJAP2UXfafc/Os9qk8WqajvubgR2ETYOW+J/kP8AesFc6zdSTbnuJiCe+88VBkuJixPqMR9aDf3erp94f7pDEsAwEA4GAMUKwQvXxyBmhQb/AO0K3CawkoGBLED+Y4rJsM5HNbHq57nUYEvBbstrC2xZCO+f/FY6XgZoND0x1tc9Nwm3mV5rbPwhTyhrp3TfVker2H30QzeiSQGCZwfauFSbZEIPIq+6F6obpu9aGZ2axkOSo/db3oOsapqsN5BMtuyh9uDLnGznnP5VWazcwXlwGRdxUY3ds06NY6f1RHkBhORkkGs9KbAF5bVmRSxwwbGaDQ2tsqKD6ZAfyvmsH9pt0sZSCJjz5PitxZ67b/c2jd98qcBseK5L1rf/AH7U3Kg4ViMmgzrSE98Z96G4MfiFFjGfNGnPigBgZuxrV9H6T6ylnjB3PjkeAP8Ams5DJtIwoz7musdAWLS6XFOVXs7cD6D+1Bj+sbGC0v4niVVUqe3vWYwJHyfeuhfapYw2Flpb7v20zyEqP4TjFc/iXOe3FAUjYbIFC4n3R5B5XBpMueeMUwPwsT296C5v41mtIgT3801pwSwyJOS/nFK1R8afHJGexGDUS2n+8RsrnkDP0oI12imZ5Y+xPIqNFK8T5RiDUo/hYHsajPHgbqCxW5iu02TDDe9RZfUhYq3K+DUUfzqT6+6PbJzjzQE0m5RzQDUweDxS0PIyKCQAccChRCQY7UKDvuraaLrR57NR3T4R8x2/nXIpo+GDA5HBrfjQ+ooABDrTOMcBxWR1mxuLC9eG72+qRuyvY5oKJoWDHDce1MXRWJMuRVgV5+dQb+GKYgs+1l4A96CAuoSRNm2JVvceasItU1cRgNKAg7K9Q4xFAcqoJHvSJrhnPegu06knghBCLvH4tp4qm1DURezmTZsLfi5qIxZjwaQIyfagkAj+IYoBgB3pgrsyMikGgtLRUZxuJxXd/s+RY9GtwuNpQnHtya87xyuh+FsVsdI+0PUdL02Ozt0UbVK7+/nOce9BZfa5eG46gEe7KQ4RR7cc1k0UAZGDxVt1vqen6pFptzYyM85Q/eSTzu471QpONgHmgXcnamRUIsTG3tTtzLvQYppCDCwoLO9YHSIx/Ec1WWjFJcg9xg1MuZFOnrHnO08VXR8EEUElm+Mg0lj+7SJG/aH2oi2eaAmAzxSSKVn3oj2oB2o/akjNGBQLBOO9CjHbtQoOiajr2q5wLxx9AP8AaqRry4vZme6laVlGAW9qFCgYm71H2gnJGTzQoUELUFAQYGKrMnFChQFk0WTQoUAoUKFAVKFChQOqBtpsMd3ehQoFntRfuEUKFBKmA+5KcVHgAzQoUAl/GaRQoUAoUKFABRjvQoUC6FCh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7" name="AutoShape 4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68" name="AutoShape 6" descr="data:image/jpg;base64,/9j/4AAQSkZJRgABAQAAAQABAAD/2wBDAAkGBwgHBgkIBwgKCgkLDRYPDQwMDRsUFRAWIB0iIiAdHx8kKDQsJCYxJx8fLT0tMTU3Ojo6Iys/RD84QzQ5Ojf/2wBDAQoKCg0MDRoPDxo3JR8lNzc3Nzc3Nzc3Nzc3Nzc3Nzc3Nzc3Nzc3Nzc3Nzc3Nzc3Nzc3Nzc3Nzc3Nzc3Nzc3Nzf/wAARCAD6AMoDASIAAhEBAxEB/8QAHAAAAgMBAQEBAAAAAAAAAAAABQYCAwQHAQAI/8QAQBAAAgEDAwIEAwYFAgUCBwAAAQIDAAQRBRIhMUEGEyJRMmFxFCNCgZGhBxVSscEzYiQlktHhgvAWNENTVHJz/8QAFAEBAAAAAAAAAAAAAAAAAAAAAP/EABQRAQAAAAAAAAAAAAAAAAAAAAD/2gAMAwEAAhEDEQA/AEeXYAwCx47cVSybkCkR46/D0qwyZavpGUkbnKjHYUA6WMbjujQ/7sCqPs6MzExr/wBIrTM67mPAP1q+00rULkEQ2ExVudzDA/U0GDyVKD7tAS3xYqma1jydqqW/p201R+FL+SMec9tCc92LH9q0ReELVXU3F7ISo+GJQo/U5NAkLCjPkqo2j4aqQKQVG3cW+Dy66jZeHNBhBZ7Xzm7NNIWzRJYrGFR9mtoItvUJHQcqi026uDiGxkc//wA+K1P4a1aQKkemSAE5bKgV0g3BVwEHJOOOMZr5pnchmLEEdSetBzOXQNUjJL6ZI2Oyp2odJbSR532kqHPIaPoK620+w8MACeAKy+cXc7gj+ruvWg5WEJw6RoB7heakQAvMSn3OOtdPkstOuUAurG3lb324NZX8K6DdEgJNbNzgxyYH6UHNygCl9ka47Edaoyd/msAoI4wOKd7/AMDXiLnTriG5QDhZDscf4NK13YXljO6XcEkMoHIljxn6HpQYwCfLKrufuMdq8ZVY5KMPl7VayN1CH9f815sAGX3UHiqqFWbAUjnIqUmZNhUYOep6VOPBjKfhY8ZqcmFiARsAHmgzBcvllBJHUVdGqlQhUAfFkjIqplkMpZVJQfPAq6Hay+tUADDaDz+9BNIYyGb0Nhey1CYAbUUKuBVys+7CBcZ6DvWecMpIz/6qDOrFXIJBPvivi5+X6VIcNjOSO9UlJMmgbXZizHjj2qDMWwF5PwgY5aqiSMDOR2FMXhnSJHdb+7RlVP8ASVhyfnQeaboq2ey51CMPMeY4m/B8z86KS3dwW2qxdePSBRhY7NlLSJlgeSxOfrU1ii4MagZ5+lAGDXMij7tgB1BrVaQO25pAcr2z1og6IGG4mqPMwQFJznkmgmIAAARjmoOAMgH5GpAes7yW5/Ss9xcbGOWIAOPrQQ2rC7BDndzuyTVbyMpIGOecmpufMJMahSCPjHWqpM4BdVAz0FBVP5sjFs8DgYqiKJhK+48YGKIBeAYhwTyves0wfJwQB9etBNA27bnBUdqu3P8ADuU4/pFVFAhJAHq6817tKkZwQewoLklYsfVg56Von8q6hMF1BHNERwrrn9D2rKNpYrhcdcjOR8qgz4OS2E7Ad6Bf1vwOs6mXRpthxkWznv8AI0mT2lxb3PkXCSpMOqsvSuuWzhQrdMHjBqjVdNsNajMV7GBJ1SdfiX8+9ByVlZkJUFVB5PvXp3+jG1R+HNFte0a60SfybpQyHmOUZKN8h7GhMjKF28Lx2OTQQLvImw8snANTil2xMFbavb51QFzgL29zV6xnaNpBbPIA6UFySFQvOMj4fas8olO0BcqOg9qtiwIij5GW496rCsSp9WBndg0FQ8xeo5r3bJ869K7HxIpJ7ZUVbhv/AMdf0FA+6Ro5gxdXKjOB5cb9vnTLBMSRkZUD96B6prAe63kjcrHj517b6uhjIJIY9eetAxyyCTgoR2G3qv1NVzMIVJJwMDHzrDb38TIQCCOxJ5r572KNWLNkHoTz+1ARSXeBuXr3BqLBc+hcZ65PNYUukeNfKcY/pHAqQYyja4Ac8+k0F8kyqQep6flVTxpJHuPDE8fSpKmSQedvQ1cV5wAB9aDMEKhlJyM8VVKDuIK7umB70Qjt2BPTPbntVJjBmZt3B6DFBSr8uhG4dQKg6RsAUU49vatAi+83Bc8H6V8o2Bvn+1BQEAY4G6vvLJJyCWqyPATOeQe371PG8k4BH15oMyxyKBtJxXq4PpfJU84rXDEoXaRuLNnrVflb854BHUdhQVqoOSTj3zXiIUIYkg5r1oGUM2csOh968iMiBQCMd3I5zQa3jg1C2ayvYlnt3HRuoPuK514r8Mz6NOZYA01g5AWXHI/2n2+tPyKyO3I6EfvWlRHNC8MwWRJBtkR+Qw9iKDiu3GWIH516jl1KAcDpimvxV4RfS0e9scy2JGSANzQn2I9vnSvtkeFNiDgdc0HsTjZgSYI9Wfao7chXwMHuT1q5YyxAJAUjJAas9xJu54KrxjPJoIDO5TLjaDwa3idMDgUNlyqcHAPUV6FjwPu3/Wg6v4s8OCSGS6s490sYLNFG3D/MfOuew3YiIVmlXHUP2ruzZ8xUU+gAYzzSD438KxRpNqWnYR1O6SDs2T1/8UCmt7ICvlTDJXjnFepqU6BjLu3e+c0MKwlMSo2QPRnqKpdWQNs3Z9hQH4NYZFBAw39THrRiz8QQKx3gK3zNJH3iqOQR/SeteSySscMo/I0HTYNYglXKyIxY9j0FbUvEflJAoP8AUa5WkjRYCHYOpT3/ADrTDPqE52Q+puw34oOopIGCnzQxJ421ckbZJU5H0zXOIrTxGANltI4AyNjgkV8LjxDCwJhuEPclOKDo4dsksoAHAJ4xUChwMOGBPAHeufDxJq1sSJvMA6HMfX9qvi8a3agmWCMgYxhCKB6EewlXGCOv516I8txlW7UoweOFlz5tvLHt4LK2V+uK3QeMdOkdcS+rod64z9KBkEZUAkj514Y9uMDr0PasFnrlpcchk28Y2nNEvtdvIShmVCOAHGM0Fe3nc7AdRXoiUx7wMjOM1rAV4BlVyDyeDVD7FxggqD0oKFTYT0Kk9+tTEeSGQBWB7VJ0DsFOFHHq9zUjCQwww6546UEreRz5kMibw3pYY4xSL4v8LLpf/MNPTNi3DquSYT8x7fOnoRy72YDgfPrW23LFSHRXRhtdGGcr3FBwwL6syblO73/zVckXxFRz9M08eL/CbaePt+kI0lg2d0X4oW+Q/ppHuDJtDMcduOM0GPqSJCQR0GK0B2wOv6VExMQvcd/epeZMOBGePlQfoZQwlcHILLwfasupwJPaXMDNzJGyg/Psa2QuWIyMlh6uK8mj3IDt4zgUHCprW4k1BrWMKzhsYxnFGJNIS0jjViGbPrc9fpTjdaZHZa010EjzPwq4539yKG6rC8spbl1z3X00CldWMe7eg5C54FUGzMarlVbJ7j5UzmyIGMAZORisAtGXLZyAeKBamgYoSeD1UVWVaMk4O7GeO1MNxbB2+8GAo3A46fKh1xEsZJjDOWIPSgostW1C1Jkt7ydM8AHJGBRm18a6rEAJAjgNglx1oL5UzTBuFQg9uhqtraRRiRvUOp6g0DvbeNLSZAuoWC7um9ea1rf+E9TwtzHDG56Fo8VzyOMZB2YBGDkcg+9ReNoz6hvJ6Y4oOhDwj4cvAWt7kBj3ikx+xrBdfw9lwHsb9ZQOVDrz1HBNJ3nuy5jLIynkg1otdb1K2lH2e8dMc+l8igJXXg3W7QboYGkQdfKbBrJ9o1vTSVkW5TsqvyGNFbfx3rSAh5o5sgZV1xRe3/iDFLGE1HT4XT3Ug4oAFv4juF2GZCMHHok2H/zRW28VgNiWRsZ6Spn91re8/g7WVBkjEDZ9sVln8B290N2jaqjKR6VZ6AnZ+JLabLOoK9CYm3gfPA5FFbfUIZAv2W4jYN1TPP6GueX/AIT1vTQ+2Bnj67om/wC1D11O7t5RHd5LDnDoVYfnQdihljIPmbSpJG0ZyauCN8UbhsfhzXLLDxHJHtMc8kWOiy+pfyNM9h4sRcLcKFIHLxcg/Wgd0QhTkL6lw4J6j2rnvjLwVIiPfaMgmjHrltAfUn+5T3Hypz0zWrTUU2q0bgjBKnj86MQrFvXCqu0cd8UH51aNlYsDx8PJwc1D1jje3/XXV/Hng62ns59V0iJRNH67iDoJF7sPn9K5S/LEqshBPBCLz+1B+ircEgeY4PpByvT61uPlGMBAePl1qpFiRADgcDHFTmdLG08+R8ewx1NAH1e1USIxA2kckdB+VBbyJ0bamcDrR27uotQhAs5A2z4weMH3rFdoqlwvqZxlj7AUARolAwPVn4cjpWKW0TLAblI6DHBowDn1KoH1FfeR5hVshQgOOe9AAm0wKEMzDyz8ZPAWorpSKdm1XyCVbtjtR+SxinTEiq2M8ZPNSawMcbLyq42hB7UCi+jmbiIgx5I65wRWU2kaSKTtP096ZXtJbOJ1tEOHJwD29zWG0sU8s75FQDs3BzQAfsYkvTvU7WX1dqoFirGUMOCcLjtTJJDGucOGd2AA+VRWzX7xcKCM9u9Am29k3lNmT4WrySCVZWG0BD0I4xTFb20KiaN9qtu5HY1RJHEECPyg5BoFtYSCTKSW+EEVAW5ymXxt46UadIy7K64HYiqDbsvT1D2PtQCCX3ZjZuOOpxV9tNLG2UlfzCc8OQFq6W0MYYxsRnqKztAEkVUBwByWoDum+K9Y08kxX5cdCsi7kPyo3J4utL9Sut6NBISOGi5waSVwEYKe+MfKtFsqtMNmST3HTHtQMn8j8Pak+7S9QNlKw/0pDkZ/PpWK78HaxYJvt3S4Qch4GyD9axXJjESSFFEqnkZ5qem6/qViF+zTSqA3vuH70FK3d5aSAzCS3K98bSTTV4f8YXscqW9xNE6qchpUP6Fgf8VlHjO4lQfzGxgvU75XtS3eXNpJdST2NqttCWyY2Of0oO36feR3flsY12uTuIlG1QRz35FcG1JI4tRuo4532JM6rgDGATRIavcCEw2/3asOfL6j60KLR55L57/eGg/SiIQQcewX5cUveMNTnsxaxxYY7gWUjPpPUfWmODgDLknAJz9KW/Ecay6nG3YKcZ98UFemRIzB4JCYpI+4wVNErhEW2J3BtvBOetCbFZIbhoOBGeRz39qJp5bafKPxqwJXvQCtoJIwP1615sDSLHgg+26rCds245HyPNUyTLE+DvRx0bBCn6+1ASihAUNdbNijcSTjAoPqXi7TLSTYpNwQDgDgfmaD+JrrUtQu4rKGXy0HLKnK/mfasR8Pwy2TWzSRJMTlZJEPPuOO1BpvPFtwnlzC3hghmBMReNmDgdcEdvnQuXVpruVRfQRLuPoeFfT+9WS6FZ2xhk1HWRMYWwluiMQo/pGegrQtgmpakJbeU28RPq6BSPpQSDiOMHHqLDGAP70zWFmlxCjHJJHIHFA72FTcwxoDsRQM7Dhj75pp0zzIE8vbnGDkdqBA8QRzQ3Bj2gOx6g80AvDLAG3O2TjGDmnrxhbObmJlx8XOT/il/UrJJIdzzGNu67KAPa3SQtmeISDODtbDZ+X/AGrfcXdoHEdzHJDKcdVCtg9PTXtraJdWnlNv+7bO9QCc/lzVbaLJ55uHuDNGSMGTljjsc9qCt4Y7hSbd/MA6kcEfWh052syyYwBgHtWqbTbi3PnW8wV85244x7GotEbtVLxoOcEdB9aDCAFGSFB74Hf5Vr06FTuDYCAZPYDioGIs+FHqHAz0q6FG2lAoLSDB9sUA24WSRlAJG4YBrRZwRtIyyqzsUPlj2PX/ABRFbJ4SjGNtoA9RPFVWKf8ANY0k/qJ3AdgDn9qDFERjLAZI5IFRZgZNoGOK+ikLDORj+9RYMMsSA2M49qCLvukA4x7VZk/KqVibKyNzkZrwyqDjaaD9LgxhkK85UED5YoR4hh9UMqkj188UTBO1N6AHavTtxWe+Hm2MoIG4DcvyIoE3X5JIbJmjYpJvB3DviiUMsj20MxOwOASg4qOp2yz2iyMgCY3AVouQslogXAXAK56/Sgy3TBXXGck45r7LXHoZSSwwW3YAqM2CMseSK8hbzdioA2fi56CgqXSLZIpZ42fcODLI5P8A0r3oZc2Vy6hhBOdnIlIC5HvTLITHGSnKfhHtU0cy8sG3heNxzQKK6ZOSPJZtvUuwAxmt0GltDKkkjFhxgnvTVHbxMgLDDe3vWa9ltdPjD3CkAnap/pJoMSWavIGL/wCmPSM8Ub0iNHcfECetCYJElmCpjaR+YNG9Njkjn5Y89PnQD/GVgl0gjUFXY4GOeaVJrFpcRyoGULtPz+ZroOsKFbcT6uo9wfegRWCTCu3rA6j8VAsfyGDYHjaSMEdUPQ1iayZQUj2T7RyvIJp3+y7UPlgOrDA+VYprKMRD7ko6nqO9AsDe0b5RFj4VwOSp9xQ68tDAysiKRKAEYDg/Wm5rZd+SiqepI7mhGpW+3zPJUbZOWGeh+VAqzJtQpjABIJ75NXWirFguOFXLYqd+rcNHncMHnocVo0qISyuDhgFPHYCgwWt+87usmAGOQtXmMQR6jfMASiCKIe7uMf2zQzT4ma9Ij9RycfPmiHiOTyfItFGGC+ZIPYngUAVRhNmwYXj615JGu7JG4kYIPtXzOiphWHB7mqXkbzB5fqQ0FxwBydoHAANV729lr6MiTJbGM9O9VkxgkbHoP0mFIiQnJyi5weleyRFkUEE7hjr8qs2s0MQULkIBj24qwsR1btQK4iDu9osoRosj1c5H0qq3WWG1e2uFTzEOQQc5XrmtutQLBeC46+YNobGCTWKBGdJJJJOjcgdcUGSRlbcnAx3NeQMI33Lht3UrUZmEbKoBPq5r6eXbEQhAP64oN3nGcYVSBHyTWqAo45wueSOhoJDOxzGJFDqOSeAfr7VvhlUIN3IPsc0BJ5EjQs7YXJxnilyGT+f6x5QP/D2/qJByGNea1eS3LrYWZfzZDknHwrULQpplwsEbbF2cknqe5oD9tbLBdPgDHHqbvTBZIZUySFA6Y7Unz3TtMpSQEDnrTBpuoLHArTNyfxKc/rQEtYjSOJRwxxyfali5ti9szQf6qhsY+vaid3qSTcOSvYEdDVkARIgzADPUseaAXpF409sVJxs4IxyDV92wVhyMEdO5oWytp+rt5b5iuOQfY962MwkVW3MR/egxXq5UFBkDPHsaEN5ksAMirvBxRaZ5VcDAVMH1H8PzqDRboQGdGx+Id80CbfrtLo/DbiR7VXGJIdNlaFHZ5RsAUcit+owEySKcFlbj6Vt0eGVYpPKIDBemM0A/RNGfTUa8vU2oE3bB1PzpWvLpry7mun5aVv0HQCnrxpeG10NUDsJ71xGWYc7VGTiufNglSm4dzgUHjBQuGwo+leBdoLRgYP4u9WM43hdjHPeogb8el1HbHegiqgnlTgHr71AkZPpP61qMJOQVJXtVBiXPwGg/RkOXSMZIGxSSB14q8EbfUGJGSQRVaI8cUaI2WCg9O2KsizIcEYI/ago1Sx+2WClMBlO5OetLSR3MIdPIk29XkYYH/mmyRJI2VUJYMMe4FYtWR49PHmEKueQe9ApSCPzCzFsdTkVTcTK7ekDj2HB+lWXCPvbscn8qzQsXKmLglRu4/WgpgmSZ5CYyC74KnqAK2+esNvIzKyqozn2rPbgSyvhCfVnaOMVdq9q+y2hDsFeXn6Dmgr0qKWFHvJv9W46H+le1Y9at/taYQtu7HPSjbcxEDIUcA1U0IO1uxHOaBEU3+mTllmZgOCjcjFFE19Z7dkE3lY5I6c0budMinJ3ABuxHtS9LolvLqio49IPOO9BVceILkttsxJI2f9TbwKJeGLjW73UEjuXYQg7nY+3yo7aaLbRyooQDbwAOR+dHrayCs2EGF5GOKDy7jjuoQwTay8AdwKqVQkYHHpHG41oMjcI3w+4rI7OJZI8CRh7jtQQmwYcBct1xQyCcx2YRl9W/AGO1Epk2tnkAd6ruFBY/CwJ60A25igMb5UZBySPesljdrZaiISF5QfGeCK2X2Yo2VXAI4PyPUUoXWmapq+ryCwtJp1G1QwUgDA96CzxzqEWo6tHFDIGigi8vI6bm5NLq+XjhiCac7L+GmqNGrahcQ2iv/wDTX1sc8/rRRf4eaUHxdXNzN77MLzQc843AcY9hRDRoFumwSGPG3Heul2Pg7QI+f5eZAD1ndiD+9M2mWFhaqFtbG3g46rGOaDm66BJJCdlvIzDoAhwazf8Awjenn7HJzXZC6hgpBBNTwexH60GSBGFvGHOWKAjH0q4RKq5LNyeBjk1K1QAIQuMKCB+VXSnKt5igKO47UAPxDrVpodi1zcBixOAqnPPzrk2peKbzW/EdjLcSeXHFOAIo2wCM8Zpx1NbbxjLfW0VwkOzKwHd1YdP1rlM4fT7kLMmyeBwGA5wA1B0+aZfPdM8qeBjqarWSNn2ocHHQDqfrWW8nYxiVf9OTBGeCKy6dcjz2hyAx5AJ60BrRUDXcomOzaxJ+vYUR1qMfaLIqMAISRihWmSCO9bIXiTBx9KM6+VENvLk7VJDEdMGgATX1tFI4km9O79DXq6vYFdrzqMDqeMUOv9MtJ5mGX2OSRtY+mgF3ozjMcErPEw/EAeKB3sLmxvZVNrOHz2B71qXTIjdeZ8L9/Y1z220m7QJPaurCM4CA7WFEXi8Q3BVFFwhA6hsCg6BMBGqsuAxOMcZ+tXQMY39blixx06CueLZ+Kbf1De3PBL5Jq5L/AMUBgDZmRVPIH/egd5pY1jZsnYx7daHu7pq1sRwJFZeT1AxQeHVdZzsk0lo0IyxdsfpWy2na8lsZTwULEjOSKA3c7HiO09By2axSACNSoHqOTUtRb042qvyz2rJc3MKhUX1FVBBoB+oEGRpGOIk9UmD0A6n8q0aj4sM+kxy6TKbdkIGxR8Q+dCdTkuWso4Y0y905GO+wdaIaPoxit9roBnrkc0Brw34pk1JRDfwMzA8MgxTWlkroHQbVPPPWgGmWTWRLBcdBTLBNlFHHNBQ1lKIyOCh/pPIqccBiVdwOe1EomGMcc9xUjFuxzkDoKDFG4HJG4E5FW7x/t/Wr3tDIMr2rP5Fx2QUFtn6LWMkZxGvXr0pf/iBrS6XpJt4n2T3gIDBc7V65/wAUeWaKNUA/EoyT2OKQ/wCICwX2oOZJWVIINpUdOv8AegQrO6kS+E4IEhfDKnpYY7gHg1r8Y6HJIo1i3iwjopuYT8URPQnHUH9jQ8E2s3m7PM24wMdP91NOlanJeLIbgw/Z3AiZchV5+X/vmgXdIvftVktvM5MicL8196lIyRP5keWYEHJ9hWbVdMl0K+E0blrWVt0ZJySB2qUtzHNbu4Pw9F6c0B43yR3CzRnbHKATx1amYTR3mnqrn0yLjjoK5/aS+dZSQMfvYzlcfOi2g6kwVrec7XQcKx4IoCo/4aVbe5KlHB8tgOtZL+2MG2eEDB449qMWkUep2rROdoJ4cdV+lRSyuIS1tcANsGOe47GgD2ep2kWRNF9XHeikOo2U43xylR0waBX9giOcQD4j0oXKhBKIGXB5XHNA6PqEDRjbOu3PT2qmO5mvyYNMZUAPrkYdBS7a6UZjuxLgnG0DpTjYQra2YiiUAr1JHJoPHtRb2wDuXcn1Z5zQoSNp96FZV2spKnuM0b+zbmD3LjKcooPWlnX2aS8V1bhQRk0Fsl/HO6hCfclv7UO1PVI7VXuJsLGfQiDlm9vyrNbeYZZXyAqkAOewxzSzqt19t1BXZgYEwqKp/COtB0jw1cDVtOSeWIJPCpTGPiGfiFM0UIRV3HtXPPBWtTWLsm4m1zwr87Vz/injVLlo7Y3dt64toLKvUfMUBNZUXG4jJFaradA3LDbjgUqWJ1HUGQ2lmZFPQtMoH980ZGgeIGOI5LCInsctj9KA5FfRKSOvHGDWmO7Vm+MqvYml6PwlrgbdLq0G09VhhPP61O68Kax5LPZ61Nk4xiNfTmgZ1ucJgkEduetWC9TA+8UVzHULL+I+myeSiteIPgkgVWVvryMVgOpeOgcNpd/uHXEA6/rQFo/EFxcTfdE4VRkMnUe4pb1vU576aQShdiHAKDG456/tRe80r+YokljII5kUYJbGSBzWOOMQW6QXSoXJHJHbnJ/egFHyGhj+0J5Zc43F+30rJD/yq4eEPHKjnOcZ3jPHPY/3xTPf+HXvLYGzs0EadHJ6/T+9BIdNntIroXMm7y4g80IBJKFsDnoCKAnZpHeW09hcyqm9iqhvUU47fOkzULGfR9QNreK3BJUE5Dj3pitv+ENu010CSMCQ8Dj8Oe5PvWvU7K38QackcLA3seWTIyxPtmgUre6aG8SQEbR6WC980ZlbypEuotwVuCflS9LDcWsrRXETRyjhgRj86IWdyskQt5G3DoM0D34Vu42AITPfk9aZLm3juE387vkf2rmOlXps2MO5iAfTjuKdNMvjJAXVs/InmgJNFEIyPI3N0Ax0r42vmD72yjYjA3Ec1lTUlRA82EZD06k1vi1aKYg7hyOcdqC1La0JAMAWQHG0dMV7LbLGVwnAPAqqK6MshLJ0PpI5zX0swZsbh1zuHOaCNwzKrY24xSh4iZSRgqWf2Hw0c1fUIrVJJGKoR1BPWuZX+rzXc8jxZw5PqJxgUENa1LZbC2tcgfjx+L/tQMh435ZsYPGM8GtV8HR0BAYFd3BquOJ23b09GOuaAvp9zCmjyRukg+8SRZEXgheNjk9B34roWl3KpZW0qLKqMuGExHrHvgdu1c6sbRRaNcMWFvDjzCTwT2A+ee1O/hqW1u7dkurtJJp48BNp3R54AHyzQP8Apen6ZcQxzpaQb8fFGMFaKLo1s5wzXCk84S4I470heF9cfT7l7S6OCrbGBPscc11Cyljmi81SNpHBoMVrpKaddNPZXExUjDRTvkfkaLROxGdu3IBAFfSMmMY24x2zUYvjOARzj60EndwwULtBrMZuTyK3OAACxG769KzkLk/cE/PNBz27jt2s7V54xBJsDO5GFx34HGaULuKQ6tLdIHVB68EhvTngAf8AvrTdosf2+3Ecokt0UBRno6Y4OD8qE3ulwW8j28E5Fr5pVplPLZA9P5UBXT76F9PSKWJmZR6Qr+nPtQud3V5IZo94J3gd/kuO9bdGt7JULQyFwVxv2nLNnHNadUsSANrEMvA4wSKDl+vQuspk3sVQkLGekYNWW2uSxoYp7tQ7SbwqRhc8YGP0xR/VoDGGRxtDH1HZyB70BubMMSqYVwufL2E5weP1oDNzHF4ngjhkiR72FDtkyMyDHQHuaSL2C4snEU6GJl7NwRTToE5jvULLL5iYMQSP4T3LZ7Vv1axXxJCzO+NQQAqVXCOP8UCbbyyMAxcZQ+g560UttZktSpYnr1HahF/YTWMnluqBh8QJ5B9sf5quKfaMMNw9jQNB1MSv53nYc8Z/qqtNYeJ2AJBbjFL7EH1RDg9vY1AzSgqpbJ+tA2jUJX4+1sgXgBWPIry68SNDEEgIXHYHrSks8xADyNwT3rQY28rdgFn+EH2oLtQ1C51Bw08jEdQDUrG0DyDzl4PaoQWvmbSSSe/ypk0S2jlkDnHlqOTjrQLHiK1+zXUYVdoaI7SOgrPa6fdzQDP3YkAwWHGPemHxdaCeWFQNhdtnPAC/1GsrXbWmp21za248vZ9xE/IkCjGT7UGOQqtp5MxMdtHgIq9XlP4m/KtfhuVYL+K7aURGJlKjGWPy+lZLy7mvLwNdtzIeY4xgAE54FbHt0ge2B+6heRQWkG0KM/iPUjkc0Dl4zsVLQ6rY4KTDbNtPG/HWjf8ADrxOhCWd/KMlgF3HpWvTdNjk0C508y20kCgLHMkno3gds4xXMNQE9hqDrKjwyJxg8YI7g+x7UH6QMYdSzYOTgFTUohtBzyRwOeBXN/Bni831l9glukivQPuXmwVc+x/7002HiCZA8eqafJAyEhjGdw//AG98GgYvQ6+ruMVSRg4Ctj6VRbajYTr9zdxbj2Y4x+RqwyNngxH/ANdBzC+gvxpqS+bsbZwqnJxjoKXNLvpLXXbnT7oEQ+XmMPypkxzTnHKXslnbc7lE2R9F+HGaS73yYJrnVNUmUDz/ADI7WIFZppCcADP4epJoGCwiW3V4lXaQuFAb35Bo7CPtNoFuA6TIuQByfzqqOwhurG1vWV1AjB2KwwVPRSfce9ZC8qTNHuYlXJLKfhGPhP5d6DHrumNLGXVm3EEls49qV5tPmgu8niXZuZeuf/JpyuZ1mRZpWBOQAobBI+tDLy7g+ymExF2K7G2J8LA8Nu60ChI1wkkiGUpEUPVQWVic4z86v062ujKUDo7KodWViAwA6c96J3UcRul2ojTKu7hsrjHetGl+UmyW/dILaJcsSwXOB7e1B5f6bLr1h5j2Y+2xnYoUjO0ds/vXM7qO4tZpYZI3jeNiGUqeOe3c/XpXQtR/iBY2chXw9YF5Au37TJ6cfMDv1oVK+o+KNMa6+0WV9JCuZoREEuEXuwx8Q60CmsofBZsY4wTUY8FpJQCe1XXFsoYtbsxgDEoAc+nHTpUUSQlgMgkZxQSRjliVB4orplr9styhfD54oWkMsh24yPfpRrRdKklud0vmbF9WVBxigIfy9liECYWRuGyOQKY9Js1t7Xy9jLs45XH0rTodkWm80xMEU7V3DHFE7uMQLJKp24BJJHHHSg5f4ruXfUEt2ZmSBfUe4J61gktZ4vLuUOFkzgFsOGHU/nXk0lxNfXFxvDLKS0hb8QzwKreWW/uWW5kkMwX7vavy6AUBDTcQXkDuVa4mcRoJOi57k+3amnX9NheBdTluQqLlJJI0Ayy+2fmOtBSrxx2FgsIdolLpuO12ZsH25FY/E1+Ugj06F3kghYgyA+hz3AFBl1jXL7Wbvfc3U5jRQsUZbbsA4zgcZNdK0S3s9X8I2Q1BluXaPymmf4lAPArjyO2HGDwOOOBXUvBEjW/hyFgwkO5mKgcYHz/KgDXvhvUdPLy6XJ50KHOF4YAdKN+H/HkyFbLX0eOZRhZipyPYMO+OKLm6lZ18uIq/LMGwMqe/zoH4ii025Je5gRrjOFLN1Zu+B7f4oGqfxBHFGkup2qT2J4F5AAwX6itC3PhN1D/zO3G4ZwSc1x+K5udM8y1t71rhVYDy8ko3zq/+d2p+LT489+KDqV0C8MatGzx7RhYxyw+fsKUr2wtFubpp5TDPIy+VIwLJtzgp8jXSEAN2mR2xSL4iAxIMDHntxQaPB08MsF3pfn3MiWh6zdOelErtB5DbQAchc9uPf96Vv4dkjxPMgPoaFCV7H8qc7wD7HLwOg/uaAG3lNKittQB8Z69RVp06SF2FyE2yK2F7DHTNabq1txpjEQRZyOdgpd8dXE6eH7gpNIpA4w5GOaALrfiO3tJPJs/vpVXBMfwJjvnvSlqOo3Wo3KT3MxlODhcekD5D3rFGT5gXJ24zjtnFXD/QlPcEUFML72fdhUxkDOKutLi4s5hPaySxSRj0PEefnmvmAwOBV9txbNj2NB9Y3DozyI4WTaQQT8YPamfR4dN1a3TZJsu8feQEYYHnp7jilFwBEuPlVtizRtDIjFXGQGBwe/eg6Pp/h+MKBcIhbsO4pt0zS0sU4Ucj8I6VRpoBjtCeSUXJP0o4n+rQY7ZBH5oYHJz+ZNBfE0rx6DeOoC+j4ie9M4A88cDrSt4848PXIH/3hQcifbsLySZ2vtVs8AkEnI/StdmYxbebcxqZd+AM43nHTNeTAYlGBjy84/OinhiKOR3DxowwvDKD+Gg0yXUWjaZJqTQFdSuk8q0TduwMepj/AIoLqtk48MadqCxtH98ybwPiJ7irvGfGrzqOFVVCjsOO1FJAG8DQhgCBKCM9uaBN3BGZYl4Gc89a694dAtfDtnbTbgyoGJjGSQ3WuSSAKwAAAz0Fdj0rhdOA6GJM/PigovbrdI6IgKY3AAZPH9qGxaa195cjqS7SBYmcdAc5NFfEMaJLKURVJxnAxmpqSCoHAEYwBQDJ9FjtIExgyxMxR1XPI7kd6WJo5HldvKt/UxPxYrodx/8AO2PzZs/OgdxFH9ol+7T4z+Ee9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69" name="Picture 8" descr="http://jegans.files.wordpress.com/2010/01/pablo-picas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t3.gstatic.com/images?q=tbn:ANd9GcRwOskh01SlS5r6qYWtr9Reu6f9Ba2GTOEUXSvSRHFh-d_UG0Vm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0"/>
            <a:ext cx="1724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12" descr="data:image/jpg;base64,/9j/4AAQSkZJRgABAQAAAQABAAD/2wCEAAkGBhIQEBUUEhQWFRQWGBcWFRgXGRUXFhUWFRcWFxUUFxUXHCYeFxkjGRcYHy8gIycpLCwsFR8xNTAqNSYsLCkBCQoKDgwOGg8PFCkcHBwpKSkpKSkpKSkpKSkpKSkpKSkpKSkpKSkpKSkpKSkpKSksKSkpKSwsKSwpLCwsLCkpKf/AABEIAOEA4QMBIgACEQEDEQH/xAAcAAABBQEBAQAAAAAAAAAAAAAGAAMEBQcCAQj/xABNEAACAQMCAwUFBAYGBwUJAAABAgMABBESIQUGMQcTIkFRMmFxgZEUQqGxIzNScpLBFWKy0eHwCBY0U3OC0iRDVLPCJjVEVWN0g5Oi/8QAGAEAAwEBAAAAAAAAAAAAAAAAAAECAwT/xAAiEQEBAAICAgMAAwEAAAAAAAAAAQIRITEDEhNBUTJhcYH/2gAMAwEAAhEDEQA/AB204PLIAVXIOcHIHT51Mm4FPGMtGQB5gg/Pwk7bdav7mBk4VC6jTlhlhkE5ZvP5VX8t3kqzoqs2HYKwzkEHbPngjrkVi6d75VKJU+x4VJKD3a5x16VY8xcI0Xfdx+IvpIAHVn8gPed/nVxfWUlqIYY42Zgdbsqk6vLGR6/yFLRbCix+vlU614ZI4BUbHzyKuOZ+DFCsw9mTGdiCGxnxAgYJH4g0/dqY+Fq6gjzyOp3boflT0Nsb5y4PdmeSR4m0KdK4KsAq538JO2xPzoctLB5m0xjUQMncDbIGdz7xV9yhxm4W9jRHbE0ioyk5yHbHnnBGc5G4o/4TyusPGp0jUSfoFkxpOAzsobAx0J3+flWzCs1Tky7IyIsj3Mm3TqNWR1qpntmjYq4KsOoIwfpUy84jMJ2PeOGV2wQx2IY9N9t6NeY7JrrgsV7M2ZgyqNsEqWZDnAAwcA7eYJ86CAtzwqSNFdh4G6MNx0z1FdcN4NLcEiJS2OvoM9Bnpk7/AENFfInE4rgfYblA6vtEceIMfuBwMj1B9Rjodp3Nzrwm3FnbsS8q63YrpcK2VOT5lsY2OwB6ZoDO5Y9JIOMg42ORt6Eda4r2kFoCXa8JklRmQagvXHUY36Uxb2zSOEQFmY4AAySfgKteV+OmznDEBo2wJFKhsrnqAfvDqPpWi3fB7Th8b8RiGzqndJpJQmUZHdsR4Q3XfoAQDvigMr4lwuS3YLIACRkDIO3kduma64XwiW5YrCuogZPQYHzry7u3nlZ5Dqdzkk/3DoAOg91aLPy5LwzhyjuGa6uCG8CszRgYOMjJAAIHxY0BnN3w54XZZAVKnSR55Hp6/wCNdWvCZJlZo1JVevr0zR7zxy5LPYxXxUqyALMjK6ugJwMgqBgN0PmrDrjZcjJ3XCbm4ESuY3JJYZGFVPCcggDf3fOgB3s4hLcRhx5aj9FNbbLYspAI3PT30M8l8uW9zKb+02GhhJH+y7EZI/ZOxyD16jrWj3Vt44PPJ/8ASKzy5rXG6gXmtipwRg15NYsq5IwD09fpRZLw0a2bGpwBhc6cbbEj30N3OpmJfOrzz5e7HlUWaXLtEj4c7jIGx6biuLnhroMsMDpRGliGtFywQZ3Y/vHzqn4hZogGiUSZ6gAjHv3p6G0FeEyN0X39RUe6sHjxqGM9Pw/vos4nw5TFFqdYhjzHXwj060O8QtVRgEk7wYzkAjB9N6NFKH9FKndFe0lryx4vZTcPjtrmSSNkYnKoWGzMRg4Pka9tuL8PsvFaxyTTfdeXwqufQDB+g+dCKpTyJT2n1EPLvGIxeG4uyxOCRhc4c7A48gBnFPz853bMxWTQpJ0gKuy52GSN9sVQRx0+qUtjUEMPMoktZYrnW7scxuApwQNgdxsCPxNcz8xWScNEV3LJDpONSoXwSW04wD5H0qnSOg7tPn0wxIPvMWP/ACjA/E08bbU5TUSbXmvgnCyZLGGe7ut9EtwdCISMEgLg56+QO/WonZ92ipDxSa6v2YiaNlYoucHUhUaR0UBcbVnscZY4AyTVlacBZ9iGyGwwA1aRtucfGtbZO2cxt6GzJy1E5laW8uiWLd2EEakkk6WJCnG/kao+eO0BuIBIo4lt7WLAihUk4wMAsfUDoBgD8aai7PLpw2lOhwMkDUPIj0+dXdr2T3EiuulFzpZCWyVI2ZTt5g1Pvj+r+LL8CXKHEktr+2mkJCRyozkDJCg+LAHU4q77VearfiN8JbbV3YiWPxqFYsrOScA/1hRM3YS2QftAC4/Z8QPp6UKc09m11Y5bT3kX7ag7fvL1FEzxv2V8eU+goh3pwx7f53+dNA4rpMeuPyq2aRDBqrReZ+dLW44HbWaFzPH3OsldKDu1YEK3mcke7rWfQkjOw6dR0Pxp0MCvrj3UlaTuUDbx3kUl5kwRsHfSNRbG6oRkZGoDPuow5s7YLxrqUWMpjgzhCUXVsN/aBIJOT9KB00jfy9fP3H61Fmj2wCCPXbPXfOelA0PuVO1g4uI+LNLcQzxFFwqFkJyGwPCACGPzUVC5W5wtIOEX9lK0mubU0BC7HwqFDEZ0nK/Dc70BiTHvHoeny9Ks+VOC/a7yGL7rMCx9EG7fht86aWy9j3DWsrQSkeKc62HqnRB7jjJ+dHl9xVGliZQQEOTnGfLpv6VGS2UKAowoAAHoBsB9KbaGsttvWOuI3+Z+8iJGwHTHTqCPMVzxW8imUNpKy+eANLfPOfhtTLR020dLZ6T4Ly3a2WKUuCDnwj0YkYPzqs4kttoxCJNWerYxjz2FctHTTx0tiRbXd9aTRRCUyAoACFHU6QDudvKqPiX2cle4Eg66teN+mMYPxrx46ZaPejY1pT6aVPaKVJSnVakRpXKrUhFpm9RKkJHSjSpMcdSCRKAe1OLL2/oQw/EVo8aUHdqVhm3ilA/VyYPuDf4gVWPZXoOcv8JjByVBI8zR7w2AAZAA9cAUH8HOGHyoz4e22K57duqSRd2cWaILC2wKqOH1f2zUoMk9YcimprNSCCBjofQ0/Hk13oq2e2Vc69jcVwGltMRS9Sv3GP8AI/CsV4rwea1kMcyFGHr0PvB8xX1267ULc1crwXsZSVcn7reYPqDV4+X14rPLxzLp8xJIR0NSlvAeow37S/8ATVxzdyTNYOcgtGT4Xx+B9DQ1XTLLzHNZceKns2ckHP7vUemQa478Y8S5I88kZ+PrURWI6U53uev1G34UFtw7ZNGnZbIFuWP3sAD4E7/kKDCnmOlFvZnGTdH4D86WXR49voi0GpB8K6aKn+GwfoxTzw1m1Vjw0w0dWbxVHaOgK546ZeOrCSKmHjpGrnSmSm9WDpUdo96RqLRSqRppUBTqlSY0rhVqTGlBnI46kRx1zGtSo0oDpI6hcz8J+0WU8YGSUJX95dx+VW0cdPOyohZyFUDLEnAA95NOExzgbZRG9wo04a2woUjSNLiRYXWSPWShU5GGOoL7sHNF/CIqwydOHS/sM1fWnlmqywixV3bqKk6mwPUgLmmYgKlKQKuRjlUd4ahXNvVm0g86iXF9GvUiiwY5UPcY4Wk0ZSRQVPrWC878ktZOWQZiJ/h9x91bjx3muGJdiGPTGQPxND0vGbW/iKh01HOY2K522PnvTwtxp5yZzlgdeVd8z8vtaybZ0MTpP8qpa65duKyy6pA4oj5K5oSxnDvHqQ41Y9oD1GevwoeiiLEBRknYAdSa9mgZDhlKn0IIP0NF5Eun13yvx22vYBJbSK64GR95T6MvVTVo8dfH3AuYbixmEtvI0bj06MPRh0YfGvoLs97YYOI6YbjTDc9AOkch/qE9G/qn5VFxVKOHjqO8VWbRUw8VSvaskiqPJFVpJFUaSOg1Y8VMNHvVlLFUZ496DD3dUqk93XlLRqKNalRrTaLUmJaRnokqUi03ElS40oI7ElBHa/dsLeGBTjvnLN+7GM4+pz8qPo46yntyuCs9qo2xG5/ibH5CqxibdRWrw2G2WOSJv0Uigkk5wwG/86l8N7RYFJDZCjZdjk+/3Vm7XTlAhY6RuFycAnzxTNP4/wBovm/I3G07ULRcZf47GrOPtd4eo3lPyRj/ACr57pUvig+fJv0vbpYp7KzP8FAH4mq26/0hlH6u1P8AzOB+AFYnSqp48Ym+XKtXk7cppmwY9AOw0EA+7LNtQxzRzxcStpSZ9Pn4lPyym1CFKqmEib5Mr9u5bhmOWYknrkk1wGrylVI2sYeMuIzG/jjPQN90+qnyp+3tAtlJKcZeRYl9Rga3OP4RVRRHyzy7JfRyKrYWPxj3sQBj6AUrqLx3lwj8l2Pf38Cerg/w5P8AKvp+bka0u7cR3MKSbbEjDr8HG4rBezzlqaHjdqjLkBiSw9nAQk719QKKXd2LvGarCOa/9Hd1y9hLrHXupcBvgsg2Pzx8ayTinB7izk7ueN4pB5MCDt5g+fxFfalV3G+Xre9jMdzEkqejDce9T1U+8VSGM9lHbE2pLS/fIOFimbqD5JIfMeQb61t7R1kfEv8ARxgaXMFy8cfmrKHYfutkfiDWt2dp3USR5LaFVcncnSMZPv2qLFSmXjqNJFVkyUxJHUrlVcsdRnj3FWcsVRXj3+dI9h3u6VSO7pUGG0WpUS0wi1LiWpWfiWpkS0xCtTYlpkfhSsh7erUie2k8mjZfmrZ/nWywpVB2jcHgueHSibbQC6OFLGNwNiQu4U9D8aqXlGXMfNkceUY+Yx9KZrrX/n1Fc1qyteUq9rpYyegoJ4iEkAbk7D4mja/7HeJQ2puWjUqBqZFbMir1yVxvjzwaq+QuEme/iBGyN3jfBCCB9cV9VWzZiPvFZ5Z6umuOG5t8ZGlWhdqPIJtJmngU9w5JYD/umJ/sHy9OlDXCeEpOoxjI9oeefX4U/ea2J4rctKILmnfsrelF0fAkj9ogDzyQNqh3nELddk8R6beyPiT1+VR8lv8AGNfhxx/lQ3JEV6itp7D+Fp3DvIoOTtq2A9CTWT300ToioGaXJLt0TB6Ii9fma0ax5/PBo44xCHEgVjuARoIDDGCDkU8t2SIx1juxrNpYW1nOruyL4GYMSAo1Hds+QxtXHF+1zhVts1yrn0iBkP1Xb8a+fe0Tnn+krgNCrxQIgjRCd8A6iWAOPaP4UI5q8cfWM8sva7r6bm7fOEqAQ8rZ8hGcj45Iq25c7V+HX7aIpGDgairqVOB19x+VfJtSLG9aGRXQkEHyJHyyPKqQ+zLXjMUjaVJyc4yrDUB1KkjBqdXynD2nThrjTqiSePQFjdv0bjHjQuSVyc5x60ScsdrX9HxRmWe4upHwZI2KGOMEHBWT2i2MbeW9I30ORTbrQRyL2uWnE9Mbfobk5xG3RsfsP0bby69aOiKmwSokkdRXj3qwkWozrvUNIHe7pU9ppUGFIxUuIVGQVMiFStJiFSDOqDLsFHQZIGSegGepNMx4AyTgDcn0A6msY527Q/tUskaqDbqMRHowkU7Tgjzz5elVJtNultzt2u3IleC1HcqpKlyP0reR67L8t6qrXnG4l7szzqilCsjo+HlA6d8n3/MYwM0Czzs7FmJZickncknzJputdRjs/c6A76csuToPs7Z2OPh5UzXlSuGW6ySojnCsQCR5ZpiPYJYwNx/n61JW+Xoikny+PwFazwDs64fpBaMyEj77H8hijnhnL1rCP0UESY8wi5+tc9zxdeOOUjPuzLllrZNcq4llwcHYqnkD6E9fpW2cPTMVZvzZzB9glSV0do22LKM6SD0PptRlwPm22lgV43Uqwz16fGol3d088dY6jnjvDg6YYBgdiDuGB6gis1n7Co5m7y3uGhBPskagvuBBBxRLxDmm4upSlpEHiU6S7NjU3mqeuPM0Z8DtHjgUS47w7tjoCfIfCjG66GfXLLrb/R2jJzNeO37qAfixNXln2KcMg3ZHlI/3j7fQYFaEXqBfT4BoudRjjyAON8FtogFjhjQDGyqB+NZh2jRfqmHQal/IitP5gufF8Kz7m6312bOdsSKR89jTwvK85vGs6pU6iZBHU+VNkV1OJ5SpUqAVP29wUYHAOARgjY5BH86Yog4Jy0Lx9KyKjDCiNz+kkfGSFGNh7zQEXleCV7yEQnTIJEKknGCGG/8AhX2UvTesB7JeVEe/UtBLF3AMh74A94VJVdBKjThuuOu1fQGKVM24ph13qSwplhvWaoodFKu80qFbB8YqXFUVOtS4ahoY4/ayy2kscAzLIvdpvpGX2JJ8ts1hPNPJdzw5gs6jB6MuSpPpnHWvoSSUKAT0Byd8dBUDmG3guLAi40qj6iCWzp66SGPnmtcOmWb5spV04wTXNWzKulbByK5pUBtXInMQliXffGD7iOtHkF5kda+eOUuPG2mGT4Cd/cfWtpsb4MgYHauPyY6rv8eXtiI5CGUhgCD1B3FC8fZXbO7OneopO8aOVTPrgU9e80xQ7E5bHQbn6Cm7HtCkXpGxXqfA3T44qZufbT1t5gw4ZwhYEVUQKqDAA6CrSO42oKbnG4uP1ET6fcPzJpr+mb4EgxqvuZlBHxp6K4X7HElxVbxC58Jqrs+KSEYfG3puD8Kg8wcWwuB18qktaDXH7vU2kdTsPnVfzhYBeGOvppb6EGpnC7fvrgnqEH/9Hp+FXPHOFieMQ74kKoRnHtHHXyq5dUrOKwm2bSfc3T403OuQT94HB948qIOfuTJOFXRhbxLjXE4GNSe/+sDsapLY69Y9QM/3/WuxwINKvWGDXlBPRW98mdoVv9iW4lito5k0wyyeHvJFVRliMA7jFYHRh2UrC3FYRPGsiEPs+4UqhYPjzxp6UG3ns95hvr5mmnjgig0kRourvhuMasjGMeVHVUXL07ywwPG8bwMmrIB1HUcqFx4QANjner2gnJrgrThrg1FOKHTSrrFe0tKBaVLiNQkNTIazbPLtiZI4wQNYYZJCgbDzPn7qz3tmvTbiO0VtSkd43u3P86gdsHF5BcxRK2FRFkGP2yWw2fdigbi/Gprp1eZy7BQmo9SBnqfM71tj0xyvKBSpUqpBUqVKgPRR5yRzQdJhkbf7nw9KAxVvf8u3NrHDOyERy5MbjBBK9cY+VTnjMppphlca09eKaGBwPjgbfGibh3MSBctpxj3D51nfLl0LqPOfENmH+FFXD+XVJB6fiK5eY78cuF+3OURXSjD3gAnP0qAJTK2d8eZPU0Q2fLkejciuZuGRocZqbT9kBLkDYUMcwcQAb3+Q+NE3F7qOCNmOAACSTQJy9bvfzGdwRHn9GD94ev4U5+p/oW8p8O0RZPtNufjUvjaHQSNjkY+IIIP1qztogq4qPxSHUhqD047QuWE4nbWkre2AV1DqNa5Ix0xqXNYVxXg32Kd4idWNOrIx19PWvpblkd5YIP2JGBHQeFz+QNYT2pJp4pcgeqfitdct3/xx2TX+UB3a4c46UzUi7G4+FR61YFVxyqUF0jSMVjXUz6SFJVQcrnPn0wNyCap69FAbdwzjnD5Jba9S4urJmfQLcE/Z3IIDKgGdMZ2ycY3x1FbmK+Q+IGOT7NJFI7sNK91px3SRkbgqTtqzuepOa+uojsPgKRuq5NdmuDU5CKPNKlSpKA0Tb1NhaoMdTIqzbM47R7SafiKpAoLLbhnyoICgsd8g/wCTWZSNkknb4DH4Cty5t5hThzNOV1vMghVdhpC6izZ+Y2rDpWySfXf61tj0wy7cUqVKqSVKlSoDpTvW5822sNxwfhzIAehO++WjOrK/HcnyxjzrCxW3313/AOzfD38QCuinZdJHiTr1A/n8qjOcNPHdZRm80cnDphJHvG3UeXw/xo34Rz3Cy7Ng+anYj++m5bBJ49DDINBPFeRriIkopkTyI6494rCay77dNmWH8eY1Yc6qPZfb8qj3naBbx+J5VJ9BufoKx6PgV0dhFJv7jRBwXszuZ2Hefol8ydz8hT9MZ3S98r1isLvjM3GrhYUysAOXPqPf/IVpnDeHrCqogwFAA+Apjl3laGzj0RruerHqT6mrdcA4FRlZemmM132kx4Ne3MfhxXsA3qVImazU85YXTa3AGSQ5bG/op2+lYj2sbcVkJHtojfEaT51t0NwYLO7cZ8Cs+2BuEzgZ89q+buZuaXv7szMuBgIqjyVem/mfP511YTer/Tlzslv+qOY+nQ01Tsox033pqtnOVWPC7JWILhnydKRoDqkYnAGR0GfPrXXLnApL25jgiGWc/ABRuzEnoAATmvpGBO6gkW3hijTEEfDiQvilwR3rBQSMOc7+S5oME8g8ofZHifuyss0UmpZmw66SAwWHpIgbT1Od6O7LtFFu4h4kEhYsUSZGDW8pXr/WiO42bb31m3a3w+6g+zyPpRbdRBGWfMtw2Q806BeiknfJB617zHBb33D0W2lhiaUmYxZQvNMoKqvXwZGrA9etAb/HKGAKkEHcEHII9QR1pGvmDk/m/inCZVgVHbXjTBJkrjfJQZ2Pwrb+We0y0vXEeTFKfZVwVEgHUoT+RwRUU5Fnmva41ClQYGjO9S4jVf3gUEk4A3JPlQPzfzjcPpitlZFfPiO0jgbHCneNfecZrOTbW3Rntf4jFJJCiSBmj1B1G+nOMZPTNZ1V1/RTABZHRSzqFyRhmJ8RZz7KqCcmovG7OKKYpDKJVAHiAONXmAT7QB8/Otpwwt2r6VKlTIqVKlQCrWuH3Sz8pSx6QXt5c7BsqNerUSBjO5HyFZLWs9lJM3CuJQHVp06s6gqglD4cdWJ0+mKVOKDlbnBABHOdJ6B/I/veh99aDZybAqQVPQjcH51gtWHDOYLi2/VSMo9Oq/Q7Vll4t9N8PNrit/TBHQU/FMBWUcL7WpEwJolf1KnSfp0q+i7V7Q7lZVPpgH8jWV8eX42nlxv2Pmuqctoj1oBk7WrNeiysf3QPzNQbrttIGIbce4u2fwApfHlfoXyYz7a5bRZoc5s7S7Ph6lVYTT+UaHIB/rsNh8KxrjXaTf3QKtMUQ/dj8A+ZG5+tDBNa4+H9Y5eb8b1yrx2a94JxO4uNOWEmNS5QKqDCKo6AH55OawmFctWzcmoy8qXjEuFPfadOMfdGd/fsR6Cgk8CtoOCieZsXk8gNso3bukOlywzsp339wraMbzyDXNcV6TUzg/C3uZ0ijBLMQNvIebb+QGTTSLOyy9e1lmuSFEKRMsruMjDf92B5sxAFWMHabxK4AFqYIu4/VoFTvGDZXw686yAdwMdamcZv4e4jtrK+jiER0ukox3sg6EsF0lRjGemaD792ibF5bRsGJHeRaUY46lWjOg9c9KDW1nzLfz3MXt6raJo2EmX1a21OJCwOnWxABPTw1JtEtJG72AGOWOYs8TAKRsVCrkbBiBn0NQeSl0Qz3Cvh1IUZI6YJw6nqG6Y89/OmLdJI7mO7tUMqShyybsUJBEsTnyxnIY+RFAPcxIZWSUoIR3JMTDPiZCWKl/8AeA7eWRUKS9lBUsSs0egiUeyQcFVlHRSDjf371M4BxNRBJb3YxbmQDBOGjzuxxjJIGCPXFUjyQhWX7TK4J2CoRnfqdbegFB7Xv+vPFP8Afr9YqVCndxf/AFPov99KkN0eXvOrTo32dB4WIVnI0quM96VPU59elDEnFkUO5YvKwxkE+I+ckjnf4INvWqtOGTFSQpx5jofjpO+PfXCxqgDHS+eqgnI+OKJNC21c3YtncHDklQdIJwu24zjoOu1Tr/leKS2tPswP2qQP3kSkuTpbZz/u9uudq4vriOWGPT4QSiDA3x0OM/PPwrrlvjbxPcQQlFM7YM7HHdwoSXPwIoAXvLF4WKuMEZHqNjjYjrUeizmK/juI5GjGmGJkjt8+23XWx88kYY+mRQnTSVKlSoBVoHYtxBY79kZtIkjZRhdZJGDpVfMkZH1rP6ueUOK/Zb6CUkgK41YOk6T4W38tjQIj8w2Qhu5ox0SRwNsbajjby2xVdRp2s2irxFnTGmVVcYOR0wcE742HWgugFSpUqAVKlSoBUqVeigNh4YxXlGQaTl5GVSWPVpF9lfw9KznnBQl0Y11YiSOLDEZBRRqAxsBqzWn36GLlS10KpZpImwAdee8L+u+wHyIrLf6HLDvbiZIu88QDamkfUfb0KCQD6mkaqt4Gd1VRlmIAHqT0ol4WrWERmdjHLIxjjwAZEVf1smDtjcKM9d8VM5P5VWS7Ro7mFwgLndkIIHhyrAHGSN/jXdzwDvGkkuVeMyOzqxB/R28WS7gdCWOlFHzoCrl5huUkMatHKCQFzHEwYHp93GTneleXVvKVjeFInz43iLkdN/0W4U9AQB5VR9+A5KqApI2O+w9SauOUuPmyv0mjRWILKFYax4wVwPXc7Uye8Ls5YGLa4RGwKssrjTIjeTIPF7+mQRmpvLfDFlkeO3LSOitI2HkRWVPbEaL4nIXfcjOKJOYOXLfiN2dM0K3IjVrhI9KR6z9xGJwzKMBiNs1L4Ryg/C7tbi3l1xyxyRo2U1xyFfYfBwcHzHUUaMKTxRXOe6nKhwA4IB1aem3tD61M4TwtogFVY52+5ojHe59N/aon4h2a3IZrtIbWIMfDFJmRpXbGWCHZd8kJXUP9IWTap5H7v2WQIkKgeRiKnKMD5ino1F/RPE//AAdz/CtKp3+sC/8AiuI//tSlRo2WBmJzufXqfrRXwyFriLP6FFQZLfZ/ZP7IYbs3uwam9nlh3sb9NmzuCcdB10nB3pmLm25lkMcca4Unc5YKASMnVnHy+VJCBGYVuoVOtFRwXD9FABJYr5MepHlmoXNwlF0wlIOMaCAADG26EY8sGtOveWIZoY5XQ68M0rKE1kMNJXw6fduQfTbNUdxy6szNczLohhQIiPnCxxrsXOhtRPXAPp1oMG8rxyGZdMBnByunGrGcbjrg9N6k8zcnXFsxdk8LMQNIO22rGOvTzq8j5luplCWUOIwxAkCrq3Azn7qLjzI6edO2HGLhVkaSRZIVXBZlVU1nbRG6jx+Y6UgzsikBR/fcrpfQNLarpmT24/CCcDcaRjfYkEL65pckcsgvkHMynO2cqBj2cKdxvvtTIJvyxdqmtreVVIyCyMoYf1dQGr5VXYKtuMEHz9R7jRXxfnG9W4Il1gAn9HLlzjpu0mSfjmqHjHExcSahGsYAxgYyfexAGT78UAXc8hrqztboeLwhXKoQq6h01+e6nr8qC4uFzOMrFIw9VRiPqBWrcnXDngcg3IjDSKCzD2cvgADfceR2zQE3O85OVWNfLZFOx8ssCcfE0HQ/LEVOGBBHUEYI+INcVN4rxRrhw7BQQoXwjAOPPA2HyqFQRUqVKgFXteU/YwF5UQDJZlX6kCgNk5o5jTh/DOFp3YkdFD92+dGruyBISN2wW2FZtdiK/PeK6xTkAOjnTG5AwGjc7LsB4Wx7jWjdqHBpb9o4bWFtdrGNSsMsUI2Ct7I6E6c5PWs44LyPd3crQoqpIoyUlYRMR5kK27Y88UodXXAOX5obabWmmSZkhj1FejHdx6rgsSRt4alcwc3mG1SFEjZZAAAy5/7JF4Ylff2nZWfIwQCKt15Umt7aCBw5kMjwDu/GuGGqeRGHpHlR66jisz47fNNcO7Lp3wq4xoRRpRceWFAFMVbcrxXNx3kFvoRJDqYsuQuMnSHIJG2dvdVOYzbXGG0sY33zuh0n08wa1zkfl+NeFC8ibYW92Jc7FJ9OlWU/u7VmfMXL7W8NpM76jdRd7jzXDFQD67AHNAH/AC/YWFzLpEb3DGQTSyJhVRAMAH9hBk9OuBRjPd2dvcrbWljNcygiTUCO6jZ1A1F229nG+KG+VeYjY8Mja2tUnsyh+2kZM/fMSG1KPZQDYE7Yos5ZvLq7US2txEloVCovdK1wQmxViTuR0322oMxxLjM8jywRcNM8eCs0pYgFiN+78zjpq23rFuP8N7lsTC7U7le8HX0AYn8a2HmDm29gm7iFWiZiB3jqkkjE/sxg6QxqPwHly5RZZ+K3irDnMiOUkOSejkjSm3QKPOmGEd4no38Q/wCmlWxf0ry5+0v8En/TSpErOxjh4uFlQ+W+QSDjw7eHf8Nqv0ubOzGLS1DEE5J17sTuSZCxJ+Qod7E+ORWl1pmYKsikZYgAE6SuSfI4x86s+LM4gbu/bw2jfO5J0nV57UCRX8w85TT3Pd+AIkLOVTc6idgW88em1OcYQ3PL7SouWR073GchVI9oA+/OSKA7O5nBwELOUGFAzqy+SWxv61f8uc9Pw6UiSLwOMTRMBpdD8QffvQKDOHXfdSBiodfNCSFYejY6r6jzq84tza7vGNnEIOnbCd63WQL0wvRR5aRRk/K/AL7xwXb2ZJ1GNwHVc9QpO+PnU2w4Ty3YDW0j30i7+bKPT9Gm38WaAf7IeBsIJJ5B4W8XiILEdWIBGMkfn76E14dJBM7g4KK5bSfQgrsD1wem1XPPfadLcw91ZxmGNd5lVcMU2xrOAQu46Y+NM8lc0Wrh0vLYGOQBTIhJdNsahk/Xz+NIIVn2lRy/o722jdCQCSqHHv3QnPzqJ2ichJZxx3Vs2q3mOAM57tiMqMncggH4Yxk0Y3HLvAou7lnvO8WP2VxpLdMa8bsQABgY99Cfad2kJxER29rGY7WI5GdjI2NIbSPZUDO3U5yfLDIYdkJC8PlZ1DIqnXlcggBiQfl64/Chi+7QLa3lZI7CIAHqRHup9PATjH9Y1Y9knOFpbQSw3LqgkXYnSQpGRup67GrLmKPlqSXvZ5ZXZhj9F4UwPRUXbGaAyHjnEEuLiSWOMRK5yEGMLsNhpAH0A61Aoh53jsFuscNZ2g0KcvqzrOdQ8QB22oeoBUqVKgFRT2Z8M+0cTgXSjhWLsrtpUhAT1+OKFq0jsZs/0lzcGJJViiwQ50gajnK43LeHHzoog/uOY7a1kvbi4LBIZhGIVbKyTKijQpO7Dzz0AqPd8/JMlut5bqbifLxxKNRghAJRidmDOB09N6A+XZ5LySaSNU/7NqNvHMdSiSdyWkfPtkDPX0HpTvC+XL2O5murkq0uhhG5kTDzyYSNc522yR5bAURSz4/zhPCXnhmWN4x3ESZABbZrqRUxhiGIQE+hoIh439v4ik9/+kUkGbSoGUUb7L/k1I5xSOEpCVZnWNQHYkKDkmQqv3mL6sk03y7bwxJ3kp8b7KCxQAE7Hbc7gUE1Dk+NrYcSs5plMDQrc28xxoMJyA4XpjGMj1U1mXP/ABmOaVIog3d26iKPJ8OkDqBjO5Ock0QXfM+nuLTA0lWwMDCCYMEjB64BIOPU0F8xQuGiLrpYxICMYOUzGc+/w5+dArzlnmafh86ywMQR7S/dkXzR1+8DWj8A5xsnlME9sY++Yy4iLMttMQN4wpDBSMMyjoayRHKnI2NSbad4JVdCNYwVOxG/Q+IY+tBC7jMdzZSB1mEqMz6J4nznIwMufGjZ6g486hx8NnukydXdPJ4nlkKxqzKpMpJOG6Nk71zxPmaS4UR3CHvEOS/hBLbbaVUADG/mffUOytzcxyoWYGNDJGpPhJVjrG/Twn6ihS1/1X4Z/wDMl/gb+6lQZmlRol8f1SfAflWhTfqovgn5UqVCoG+B+1N+6Pzagu99s15SpFekeizs6/2r5r/apUqaT3Nf+38R+H/qipngH6hfjJ+VKlSNxx3/AGf/AJl/nQuaVKmRGiDi3+xwfAUqVAD5rylSoBUqVKgFWj8i/wDubiP70dKlSvRw12Xfqrz92P8AM1fcR/V2/wD93bfmaVKmcVfbP7Vt8Jf7S0BX3tJ/w1/KlSohJV7/ALYv76/2695i+5/+X/zWpUqCU1OXPtn40qVAFnEP1h/4Nt+VROX/AP4j/gTf2hSpUVQbpUqV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2" name="Picture 14" descr="http://1.bp.blogspot.com/_GwRkQ1hQwcw/TLZ8inQBGtI/AAAAAAAADA0/TObj8CW_2o0/s1600/DaddyYankee-03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0"/>
            <a:ext cx="1187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http://t1.gstatic.com/images?q=tbn:ANd9GcQXMriPtkZzxkwvYfmlSGe57pqnLwCoagRam6TyBykwQ-LP9i9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1295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8" descr="data:image/jpg;base64,/9j/4AAQSkZJRgABAQAAAQABAAD/2wCEAAkGBhQSERUUEhQVFRQWFhcXGBcXFBUXGBcXFxcXFRUUFBQXHCYeGBkjGRUUHy8gJCcpLCwsFR4xNTAqNSYrLCkBCQoKDgwOGg8PGikfHyQsKSwpKiksKSkpKSkpKSkpLCwpKSkpLCwsLCkpKSwsLCwpKSksLCksKSk0LCwpLCwpLP/AABEIALcBEwMBIgACEQEDEQH/xAAcAAACAgMBAQAAAAAAAAAAAAAFBgMEAAIHAQj/xABCEAACAAQEAwUEBwcDAwUAAAABAgADBBEFEiExBkFREyJhcYEykaGxBxRCUmJywSOCkrLR4fAzosIks/EWQ1ODw//EABsBAAIDAQEBAAAAAAAAAAAAAAIDAQQFAAYH/8QAKBEAAgICAgIBBAEFAAAAAAAAAAECEQMhEjEEQSITMlGBFAUVUmHR/9oADAMBAAIRAxEAPwDpOGYWJQbW9ySByUHkOvnGVh7piVpxtFSpJMUn0Xrt2yHhuuYTDK3WxI8LEf1gtVTNRC1h88SqnMdLqw+UHZlQGIIi5gdwKefUi4kvURtiP+mQOkaiosIhnA5STDhJRwfn5xPW2G8V8NNrmKlWTNfeyiOboZjhyVv0VaypQgi8L7mzjxjfiiulyh3TrGmGU0yeVCLdjr/cnkIKn7Blx9BpaW6gwy8O4Q62du6OQ5mLeD4CJSjtCGb4Dygs7WHhAOX4ISPWNhFcTM2vSIpszMNDYRAk3L5RCRNklbKV1IcA+YhExvhMkkyNvunr4GHae19RHP8Ai3jwymKU1iRoXsG7/NJanRrc2OggZwi1sKE5RehOxNDLJDgrb72nzhcraxTexv5AxNX1syczdq8yZMJsLMWBt7QMzYam9hYAQLmhU1fs0YahSmdvO76crbmKa8eKZbfkyaIagkd4HS9r2I18bj/LRCKgncX5XBBjaqq1J/1WJtYWUIAPj7oqBhfMO8LjbuvYb+Bv6w5Y0LeZlyvwOoC5uyfKdb25dYEyMPmM1lRifymGPAOMDIDS3vMlMNAWIKEX9m9xqNOnlDrw9VSpqB5exJGoAII5EQ6MV0KlJydm30fYO8iSBM9oksR0vyg/xFR55ZHhEtAvei5isruHyhvSE3s4t9R7KpFtiTD4lRllgwp4qP8Aql8zDL2WaWBBSfQQImcULnKmPEnqzZ4A8RYYEa/WC+BUpMv0iZRXG0Enui++NqTlvF6QoNjCsMKInXJ53hmkmy6RVzKlaGw7CtKL6CCKbawHoaq0EZVQDFeM0xm1or1NNC3jdLbeHIMCYBcUy7LGx4mXpGb5OG1yEsrGR6Y8jXMs+iRMjGN4xkKtlcWPLxESFLiPGyVHqUxXx2nLBgDYnQEcvGFvB+J5smcJNRv9luTD9DDlisvW/Qwp/SDhqmUJiizLZgfdF3wpKnFlbyo9NHSqM5wDFyrTuW8IFcN1QElSegi7OrQdBDWIXQOoU0YQBxSqaXnUaHW0NOHr3jEWMYQHF7a/5pHL7rGwkuLi/ZybD+HJtVOJckknQR2HhHhr6pLOYgu29uQGyiJeHsBEpczAZz8BBy8dly8mKjCjwxoVvGkycB7RAitPxBQNx74Ug6JZ7ZfG0DJh0v1iwtQCDrckQKqcRA+UMQLF3jLi4SlEhXys+jG1yFO9hzJAMczqWDMcmwuxvqTeyhVGuU2OsXeL65HqZ0y9gTbUWsEstlOttvWAdJJedZUJA6AbL1PXnvCZSGRjZBUUq5ciFlWxuSTqAQCG0tc3Ow5RUrZQuCpsCttQLWA7q68tDf3w01VDNIKy5Dm4VUJsuxuxYHVbnX3QG4gwJ5FmYozWJdASSt+oP2Tp4wCaGODQAn1o1CWUE75QS225I20EUJk25uN9NRp8IkmDQjYbjx5aX1trHn1Y2uNR1tqIK6Aq+iBj/n9YJYBxA9K5K6q1gynY2N7joR1ga0o9DEcEmQ1R9D4PZgrA3DAEHqCLiCuJy+4fKFT6O5+eglHmoZef2WIhqdy0vWHJ6FezkeLyv+qHnDPTpZB5QFxyTaov4wZL2l+kcwkJ3Fc3MwA6wx4JIyy/SFWoHaVIHTWHinl5ZcHP7UiQBiMkltItUV7d6NK6rANvGLNMtxeKuX7RsHtEqCLkiYYppvF1F0vGVEuSRdopve1ipxQ4MswIxHFihsN4E1eKO41je8TSTZm+TG9IGkxke3EZGv8AWRm/x5H0riEksVPIREjRX4jxvsUsNWOgHU9I0lTrgHqAfK/KPOZ418jbxOzWvW4N4UOK3P1Zha9gYb6l9PKAzUwclW5wrx58Zh5ocoGYBWlqdfyiCWHzLtE2HYeqJaKDTgk3TaNB9lFdDFSy9YJSKe5udhFOiNwLbmCyJYWhcmEkbxRxHE0lC7H06xcdwBrCBxBUmbMJGoGghE58EPxY+bomxCvMxi2/QdIoNi4X2+6PKKwnMu66df7RMHRtyD4RRcm9l5RS0D8d4hYJeQxDDYjl4nwi9heLpUSg0w2fZwOv94VuMK+XJylAASbG3TyinQU7zWzypstLj2GJzuBuUUchrrztB48k0zpYoSVtC/iU200tMN+81hYnvFjbTra3pDZwTN/ZFraE6G1r9fS8JOIIVmsWvfMwBvrodwNwDcQ84IrCSmYZWtt8tIsSZVgtjEZ48IqYhTJMU5hcW/zUaiI2n8riK819N4Gw6FWq4WlIxYajXRtTr1JgbUUyqNoY8RBCm5/8Qq1r7/3hUnbHxVIH1VuggJWJZtILTWilVSrrfpDcemV8qtHT/onqS1GVOyzGA9bNHQZi2UxxTgjiyXRKA5eYHa5RbKJQ9kuSQc7ED2RYAc47LLq1mIWUgg7Ec+hEXouyi0zlfE9QVqhfYwWWZmleke8SYQHfMR4wtT8WMoFTeCe+glsjw6V/1LeFod7d2EPBK0NOJMPIe66R0zhfqaa8y/jBBdBGsxe9G51ivLYa0ayagXtBCae5pCriBdDcQSosVutjvFFwcZWWlNNA2et3JMVKp7bQaelzG6xtTYBmuX3jYx5YtaKc4NbFJr3jItV1MUmMo2BjIs2LOvU9etTVl2PdQ2UfrDGk0MLjkbQGqeC01Kkr5EiLmFycqlL3tFHyKcdDsb+SLVTe1xA6YbMDBUrcRSrLAWjLunZe70XGmErpFQUWZgBqx5RLhU7MljvDJhWGBFufabn0HSNOMrVmdKNOizQUvZJrvz/pE7EnYiMWRprHsuQBEaOoA8QVrS5feOr6AeEJbVEzdVzeF4YPpIJRZT8rlT66j5Qmrjagd7TzihnbcjQ8dJQL5xEHRro3RtIEcS4pLSUbe3Y2IOt+Ue1nEMoSznswINoQkkTJ8wIoJDHT8K35+UKjFt0ObUVbNpE761MlK5JzMFPXfU+6GSRhYlVTq18stVCnnlyjKw9SYv8ADnC8uluzMHfkbbDwHWL2LUYZO0Y5QBlY9EPMnoDb4xYnhrHYjH5CeSvQl48qTCXktmytYkgg35XB8dIeKcqiAueQ587axRocKly5eXKMzGzX1OhJ38dDHuKSpjLZB/b05wEJ2g5xqWiWdXyDoGseZ/vFIzWXUMrrtp+vSFvE8HmLLYtMzMCpVQEUMNc4zHZhpbrrASmk1EsKVexN7qeWtgCdiTBVauwFp1Q34lVAy2JPslb28bgL8zC3iC3fKuwvr6xabCprU7lje5zMfICwEKzzpkxrFiN/8MDGPJjJS4ouTyg53PhFV2DBgvTaKwk+1e99LagjxJMSUyG+sOUeIlycl0V5a6R2X6M8T7Slyk6qbe7b4WjmPDOGibUEHVUV5h/dHdB/eKww/R9XmRPeUesWca9lfI7XE6Hi1LeEbHcCEyHWprbiBMwXMMunaEI53JwuZLmC214eqVv2esezaUGNJ7WWInO+wtFeZM70bZorIdYsS4QGkTikDxQxPAja6aGCko2i8jXGsVM0+DHwhaFPh4Te0KuNvjDBiswy1JHSL0mnUG8CuJm7kdCfF2PUOS4iVUVhLE9Y9iZcKJEZGmvJjRVeBnfcar+zFhuYo4TMJJMacT+0I2wYbRE18WVoP5IJsIqVMuCDjSIJqaRlSRpRZTwdws5c21+u/hD0swbA62vHPqyVbvDcfCGLhSeDLYncnn06Q/DPXETmhuxhLRDOqQBFedU2gdUVoN7tYDWHWIorcTr28lk0uRdfMbRxPEQQxVrhgdo6jiGJFtQLAeOsBZeENVzcqICebEaKOpPlygZY+QzFl4Cxwhwc1ZMBe6yAe+3W32U8fHlD/wD+i5FNKfsVOvNjdj6wfxRJdMspFAAFlAAAGm5sIgx/ER9XYjmIdjxqKFZMrmxNkADe3nE6TgSUIDBgQfLnA2icMddbRfFg3pB9oBOmVqyUVsSZSotrNfVguiqR5WETGaFOu0aYlShkykA3ivXDb0ijLHxui/DJzpsqYhQrNNpd7nexIilRcHrLbPMNzfQb29TzgrRy9bk3J9ItTFuRMmexKNyOuh7x8oSlodfpG1RhI+rNYDWORYhQhJpU73Mdam8WyOycyzmG2hBAMctrq+WZxbQnMCLx0e9BPrZDLw5TuTGlRKAIAi0wF4o1B38jBRtsGeojXwRhDJSVNQ62E0rKlm24DZ5jDwuFF/OKFbLMiek8eydG/rHTuJ5n/SoPK3kBsBCXXUoeVlPMRorRlt2TSOIVbS8Xlqbxyz620pyAbZSR7jDPhfFNwA49YFzC4P0NjzBA2snDrFWrxZCvdaA9RiBIOsDKWiYwbYalTl5mIKnFgkA5NSxO8E5mGCYvWK0syTosfSYVwzFRMg1LbSEemo3knS9oP0OLA84o5scn8h0JroPqYBYxJaawA2Bgm1UMt4r0czMTDFpIdB7Ki0BAjINERkHZ1DlxGl7Rrhxtl84N8UYUWGeWL29oD+YCAFC3fUeIjWbuJjLUhgKaRBNSLhTSInWMySNGINqZdxEWDVvZTCp0BHOLk8aQDrhY35wMXTCkrQx1td0hcxLEIE4jxMZJCzAbHY/pAas4slHZj5WizyRW4MIzKlncKupYgAeJjoeD0/1eSqaF92I+0x3P+dI4lI4yEqolzMt1VtutwRf0vf0jq9PjQCiZfNmF78rHpFnHH48hGR06BvGFcwmLmNz8vKBhr2mSih6aaxXxzEu1mFvdA8zG629YmwaJ8N1NtRB36sqjQanSBVALnui/pz8OsG1w2bnlqwILmyg2Gp2uL3HXURK6IZDiC2A8ooTddPD5QRxVxqByNvdoYCCo1tzBuPLmIRKmyxDSI3cja14mw+smNlloM7W5C5PMsQNhsL+EWKXBZlQxKWWXsZh9kHmAPtHwHraGSTSy6RMsi1/tsxAZz+I21GhGUECBjismeauharPo9kmWzzyyueUpgoHgxtqQTe2gjmacGz2qXl06drk1vcAWtcMzMbDyvvHRMfxiZPmilpyWmMe8xN1lrtmIGigL03PvgjSyZdHJZZdzb2nb25jbZmP6bAQ3glpC+ckrl+jj9VKmypplzkZG3sRb1HUeMaSpRmTFQbuyqPNiBF7jPHRPnALr2ZYZ+tzsPC4i/wDR1h5m1azCO5JGcnlntaWvne58lMJ4Lloept49nQuL3tKQeMKst8xA5CGDi2eGRLeMLMo8ossqIROIpdqiZ53ipTzCDBfi5AJ+nSBNMO8IUyxEYEkqJd23ior3NgYjnT+RMQS3u2nKEOy0ohGSpDCGmgOggBTyu7m5xewTEszFDuIqZE+xgyikVhAqvwYr3k3gvIaLdwd4VjzemLljE9sVKjK2kFMErFIuTHmO4UhUkwuS1IGhMWHJNaNHwvCnmVvSHJ8Yl33HvjIS8sZC7NP+3RPqQz+8CNufj/eIazA1mMJgAVwb3Gzfm/rEM58pvyO/9f6wRpJht1jXaPEkMvDzzIHxj2ZhinQE3tflFw3vc2ja0L4RGc2AK3CmQXvmHOw/SFnEBofCOgNMvodOsJPE1L2Z7p7p+B5iE5MdbQ/HlvTOdcayO6r38LQnOdLw98TSwZDc7a/rHOcQqie4gux0AGp9BuY5QsLnx7KM2szOANhHQuF8Sd6fsyfYNr87HUCAPDf0TYhUkMslpaH7c39mvnY94+ix2ThH6JEplvPm9sx3VRlTTx9o/CNFSisXH2UJXKfIT6TDZsw2lI0w9FUm3mdh6mGig+jedMAM5lljp7bfDQe+OhUlOFXKiiWg0AAA9bcoswiwwHQ8Oy6WWTKF3AuWbVrc7dPIQKxKbnImKLOlyr6bjbNr7O+hhmqazusyi4UE35Gw2HWEEK8qm/anNMN+6q2ylmLCWo8CfPWJXTYPugJU1omFiBbUki+19bfGJcH4Zaec7kpKB9r7TEfZQch1JihWN9Wmnt1KM6rlv7Nhc3HIm7EHpbaLuDcS+3JvfOMyHqbar7tR5GHR8RvHzsGXlVLhQ0VGKIgaUAgQKVykW0tpY+XPfSOXcU8UTJoKKe5KYBpiKdCwIVc1yLnqekXKmlqsQnNKVTLkqf2k1gQNOhPyG8GsQk08inNKP9EoVYaXbTWYT96+t+RtFe29Lot8FhSlLbfS/wCnP6LFhKUNKYq29wdSed+viPGKvEfG8ydL7MWXMBnI0ueYHQQuTiVLWNxcgHqOvuiqwJh+bNGcUoqqEQxtNyltsu4VSCbMVCyoGNizXso5k2BJsL6R2bCMGWTTqJAzSiL51IfMTuzldj4cto4tTTMpB6a/1+EGKPG5tNNPZuykMdmIvY6ajwhGOnKg8l8bOi42vcQdLwu31HjBrAuKaeutKq27KebdnMUBVmX0yuLZVe/kG8DGYtwpNktcETEB1Zbgj8yNqPS4hk4tOmKi1QHq+EZc052JufGBGJcJy5KFwxuPGHSU/dgTj1C01QF5bwqS0Ni9nN5zHcw3cH8OqqmqqdEAuqnn+Ij5Qr4kxEzKR7JizX8RTZwCsbKBYKNB6w7Bhb7JzTt0ifFMSzzXKd1SdB4RWp6gy2z84qh41ZrxqfQxtU0ispz/ACHxxpNH2RE8rj2YN0B9YWLRLT0hfaKk/B8dK3FFnHPLklxjtjNO4vE4ZSMsRF77Qu1NEyb7dYkoa8qbHaKeXxION4je8L+pT8d/RzKg0TGRoJgj2Mumei+on7PpYuS5Vtxz5MNvf1EFKBCq2tfofDleKiU4axB31uLH/BBJbgco1JHzpGTXIG3xjJU3N19Yo1WIgGzaePL38vWPVqcovEVo6yOsmHtCt7aDkIB8TU7dkbkH7Q02tpYAb3iWvrS80tLIKgAa3BuN7GC+FU7OFmTBYj2VP8x/SJa0cnsU8N4AM5L1DGWh+wtg5H4ifY8t/KGzBeGKakXLTyJcvxCjMfFnPeJ8zBFe8b8ht4+MeTmJsFIB36m3gIWlWgm7Ni4Xc/1jT6z0Vj6WHvMbSpIHieZO5iJKjvlbbc+vjBUQSyw25I8ht7+cQzAC1mbS17DQEDr15R4kwh2Uk694eR0I9D/NHldsrfdYX/Ke63wN/SJogAcSVU2ZOlyKc5UlMsye98qhRqsm/MkXNh4XtFajk2JmN3mY3XTRehF/DnFmscuAu2c53/KOvj7A9/SKWIzxLBdywUKzHKQDYZVCoeTMzKL+MT1s6KcnSNMewtKiWZc5cynXoynkyH7LDqPLURyLFqGZQzsjsxQ6y5gFrj02ZeY8jzjoldjpkzFWZLaUGAZSZpmynB55mUFdD7QuB9oW1irxNhi1lOZezG5QndJg0AI5a90+flDcOdxejs/jOK+S0+mC6TjozJGUNmmgakA6j79uR5GEvGDUVLFTdFuRcg2I8W+74QEoq1pL3uVZT6gg2IPxFobxxIkwIbHMe7kUXJe+yjxBHvic0U1zWkRhbT41bOd1UtlYq4sQbEREBBLHakzJ7nKUsbZSCGFtO8DzgfkioWaZsG0ixiT3dT95UPLfKAdvEGK+WJps1WlgG+ZDYHqp1selj8/CJgrkqIl0ey9rR2nhniacaWRMmAlyhDa+2qOZazLdcq6nnaOQYHhrVEwIug3ZraIt7Fj79ucdeEpUMtFFkROzUeC2tfx3PrF3PJUkVooI4hQS53fl/s3sT+Bvd7PnbzhK4jrzTyiSLMdADz8R1HjDPJBIK3sLso8By91/hHlTRS6qTknyw97+DK40JVuRvz98V4tBM4ZMcsSSbkm8YkH+I+EHpu+O/JJtmA1Q/dmLyN+exihRYS0wEqNt40MSVWBJ0UxEqW5xtOpysQ3i2gOwguGsRdRcCNJE7s+UbYfizSzodDvHlXVq/KxgJR5LjLonDknimpxe0bVmJKyEAamBETMIiaKv0o4lSLmfyZ+TLlPsuSKyyiMjaTQ90RkZrlCzThHyeKPqcBpZvLOW/K11PmvLzFolOOnZ1y/iGqe/ceoiJXsO9tsG5fvHkfHnGxFv8/zSGmGeibfU639bwMxapKIezNieW6n05eYj2auW5lnKeh1U+nLzFoEzKozJoRhlbpe4bplPPy3jjg1wzTdoBcEAWLAi2p2Hj6dIa5p2XqfhziLD6MS0Veg18+cTILsT00HzPzgGwj2ZMCrf4fICIpEnLdm9ptz06KPARlSwDJzOb5A3Pp+se1c8KhY7DX/xEEmq1VycoOUczoCfw9fOIKl7FW6nKfW5Hy+MTSmYy++LN0HLoL8zaw8wYrVOqDwdD/uA/WCRDPa6aFKOSAASpJIAAYaEk7d4D3xVrMdkLImOZisoFjkYMbnQAAcyYUPpGd80lDfs7Obci4ItfqQu3mYXaReY38ouYvGU48mypkzuMmkib/1DNFetQ7WlEdmU1AWUegO7A96/PWGrimSWp2y6m2n4irLMAHnkI8yISaqeWBy2O5tuLDc+A8doIcP8RB5ZkTWytLta+jFbjLa+5U2HoDrB+R48eNwD8byJwmm/RZq8UebSyKd5CMiyZT5nJLvmRnQSwLdnmCOga57wUEd4QPpayWs1pUqYZqKEyu25VpfaSieROTOn/wBSxCnEH1SqBnKJlOzFdbt2DFlmHJf7IYLMA5C9rEGKjTB9frCuUr20gKRa3fc2y26yy5jLTp0jZnBuEnJ6e1+2JfH9IJdYzjaaomafe9l/iL+sUeHK6WJmWat1JuDr3Ttm8YLfSM5IkkjYzB6dwgf51gdwhwpMqS81gyyJQJZxpmIsTLQ/ey3N+UWYy3T6MxLVo6UeHpNfTI01bzBmRZw0chTlUs329bjvX2jmmM8IT6eWs4gPKYAl1Hsk7rMH2dbi+2kdyRFUKqABQAFA2Cja0VaOmFmlkX70ywIuChcsBroRZrWiKXsJNo+eXMG+H+D51XdgMkoXvMbY25IPtH4dTD/O+jSRKmzZ7/6AW8uTr/qa6MdygNrC99bHbUxV5llZdrKq6ctlNhytrBynGP2nW32D6XDpUin7OStg4FyfaYtYXY8zqfARb1aYPAE+8gf1jd5HeQDbNb/a1viBE/ZhZieIZfWwYfytFfbJsyiSzODvcN6MB+qtHufIzD73eHns499j+8Y3qmyFH8ch8m9k+jW/iMVHfNMXyb/jBrQJHVKG7RGF1ZQSORDAq38t4VcASXJ7SWx1DEa9NwfdaGx/9W34Pk394Q+K7yp4cbOv+5Dl+WWG4W3Lj+SJLVmnEeEhTmXY6wrzE1hgGPZlytAmsUbiNKFrTEdMoNHl49MeAQUnQ1Hgi3S0inUnXpFJmvGBorZEskXEOLp2GOzYRkUBiLRkZ38ORf8A5k/8mfU9NXAjQgg8+REQ1k0KP2ZsT9k6p7tx6Qv1NYqt3DkY7qR3W6kryPiPjEBxgE2funxNwfJtj84OjOsvnErmzgox2vsfytsfLQwU4Zos03Mwvbva+G0LzVSkEGxB3G4MN/B8m0m4vZzoCb2UaaeHdPviJEoZRtENM2l+pJ9CdPhaMq9Rl2zG3pqT8AffEttIWGVEbNMY8l7g89C//EekZUS82UHbNc+NhcD32PpG9Ond06sfexiCa95iKOV3Plqqj3k+6CBPZzkLvaxF/EX1HxiOd9peoPv5fG0a4rL7uYsQADpewJIsuby/zaIcRq1RBNPsgA+fQDzgkr0Q9AnjitlLT99BML6qpOWxt7dxqLX3HWEDCcT3aVmVk1O2ZOV9Nx+IfCJOJ8Raa2dtrWA6KNgPEfGE2qrHlOs2U2U8nU7eDdQRofjGlDBWNxfsVGdZFkSWvydFrsWkAGWHlyauai55q6SjfvCQXU2lswKlmAy30MJs6Y0qaCyjPLYgjQkcmFwbEW5XttaMpauVWjLZJVSB7GglzuvZHZHP3NjfSKNU2UkEWtcWIsQRvccrQOLx1GXb6onL5knjePitu+ug9V4pLmC6iW4NlKTAxV9+4yL3gb7Fe8CdNLxPSSQmTtEl06Bj2UlC7u8xlymZMZ+8SqDKL7AmEBWnTZ4SmV2cmwCA5j46a6fCG6g+judeWamoeU7hx3O+y2UPlcsbXPe0F/Z3MV8mGEZdhQyTcKKmLpKqqqnp3uU7YFitgQhGU620FytzHRJQloglIiy5ajKEUWAHMW6nW5O8BqThKRSypwl5nmvLYGa5u50zBVA0QXA0EXJk7MQw2YBv4gD+sKkl6JX4LmGG8oA+1Luh80OX4ix9YmopOac/QCWw/fzBvih98VsJb9pNHijj95ArfFIv0Ryz7cjKP+yYCPhMMC0SV+JvZtyBlj3uoPwJ98C6+X3Co5lRrruwA1MGOIB7X5pf/cSKOISe67fd738LBvkIHskgqZdlDfddCfItlP8ANGYgtkLc17w811+IzD1ievQMkxQdCrC/jbT42gZW1ReUWHOXmP7y3PzjqOPcTnXWw5soH8QtGZLMh/ER/Ept8QIyrld2/wB1lP8ACwMbVmw8HX52/WOJIv8A3f3D/MsKnG+H55BcbymLeakgN8wfSGv7Y/Kf5lilUSw4dTswcH1UxCk1JMI4+JkbNNiE6R5eNVZNCuJJeNS0a5o8LwE5kpGARhjzPGmaKzypMKje8ZGt4yO+sdR9I1dODqYFypedsmUHx+V+sMFVLGUeUD6EBZ3hCX0CgfU4O8s9Cdspvc8u75x1HD6fslly/uS/j3QT84XsHpRPqAd1lWY+f2B8z6Q1JrMY9FUfMn5iFXY2UVE0qWN1P4x8QR+sez5pykDRjYDwJ0vADiTiUy5glywt1IJLC420AF/EaxQp+M3aYiTFSzMozrcZbkWNtQRew35w1Y5OPKiKvQ5pKCgAbAW90U5XtzG5XCj9wa/Fj7os1M7Khb7oJt1tyjSRKsgBOvPzOp+MLQP+iKqQMUB2zXtyNla1/n6Qh47ieYLJQ3ly7gH71jYE+AFgIJ8aY6ZTLLB1KG/gGNiR4kCwPiYS59RpcHQxo+Lhv5v9FbLL0VK5gQQYTMYaxKqbc2F9GO4y+V9eRhlrKq+nn7hqYVMVYN/n68jF+QENAeorLbXHyv18DDJh8+diadmq5qlAO9/8ksaftG2BXSzNyFt4Tpo1ju/0bcMfU6IM1u2qAsx/wpa8uX7jmPi3hGfkytMsOKrZJwLw+tGsxCFM+6iZMF7FWRXCIT9kEuPEi8Fce0WW/wBybLPox7M/B41lvlnv+KWjeeVnU/MRLiq5qebbcIWHmnfH8sVm3dnIps2usDqJT2arzTNLP7jFR8AD6wWmSddNt/Q6iKdGn7Sav4kb+KWAfihgSTbC9Kgg7NKU+qOyn4OsGpsrKyv0uD5Nof090DZiZZklh95kPlMXT/eie+Dqy86kHmPnEM4HY5L0Y9Gln3TEJirjU4JLccyGX390fExex85Zb+QHmbgD4wHny87ozbNNW3kMz/8AGBZKK2IuUlED2ivuzd0fONKqmCynA5Iw9ymLeJAdm19zk/7iRriS/s3/ACP/ACmJSJKtd/pt+Qn4XiKs2H5l+YifEEtKf8h/livVHb8y/OIZKNb9/wDcP8wikuuXxf53iy51P5f+R/pFamF2ljoQf0hVhpHHKpcruDyYj3ExFmhn4twlEd2GhLt8zC12R5aw6OXROTHwlTNbxqTHpiWmkZmAjp5ADSWl943NN3c3KJa+XZrRPiEvLLQddYTZzf4Bl4yPIyJJPqeda0BMQYDbeMjIexV0O/BmE9jTAnVphzsfPRR6Lb3wWqJolI8w7AFj6DQfARkZCV2NuxH4bpPrNU0yZqBdyDtc3Ci3vPoIYqXhOSk0Oubum4BNxfXkRyvGRkNyt8qJ5NJUGKmXcKDtmF/G2vzAj1BeMjIT6IBPFHDiVcrKe666o/Q9D1U9I4xiMxqWY8qf3cpNyO9Y7i1twY8jIueFOVtC8sVVitiGNXJupVeXX9636QIqqy8ZGRpNsSooZ/oy4XFRUdtMAMqQVOX70w6opH3RYsfK3OOt4W/7BR90un8Lso+FoyMjOyO2xnsgnC06UeqTV93Zv+hglLlXUr94FfeMv6xkZC2cDcPfNKlk85ae8KAfiIgVbVDfilIf4XYf849jIH2cb4jpKY/dyv8AwurQwU0ZGRDJQI4hmXmKp2zX9x0+PyiGrQdpKX87fwpl/wD0jIyAXYTKWJL3V8Zkv+cH9IzFP9F/yn4i0ZGQZBS4pxOXTyJjzCQCCqgAksxBsPDzMc8rPpKmM4ySUCgggMWYm3UggfCPYyHQgmtnINYHxStUH7pSYqAldwQC1yG9RoYN4YneHgR+kZGRVyJKVIaujnvHk/8Absv4m+ZgNhMu7E9BHkZCXoCbbdsrVTXcnxizhSXe/QRkZE+gH0QAZ53m3yj3GZt5luSi0ZGRKCXZQtGRkZB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5" name="Picture 20" descr="http://t1.gstatic.com/images?q=tbn:ANd9GcQyAGFnXeEA94nq_8J5mOaSXocNpjnql9soZGja4E5c7ZM_e8rZ&amp;t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AutoShape 22" descr="data:image/jpg;base64,/9j/4AAQSkZJRgABAQAAAQABAAD/2wCEAAkGBhMSERUUExQWFBUWGR0YGBgYGBccGRgaGxgYGBobGBwfHSYgHBwjHBocHy8gJCcpLCwsHR4xNTAqNSYrLCkBCQoKDgwOGg8PGioiHyQsLCktLCwsKSwsLCwsLCwsLCwsLCwsLCwsLCwsLCwsLCwsLCwsLCwsLCwsLCwsLCwsLP/AABEIAQAAxQMBIgACEQEDEQH/xAAcAAACAgMBAQAAAAAAAAAAAAAEBQMGAQIHAAj/xABDEAABAgQEAwUGBAUDAgYDAAABAhEAAwQhBRIxQVFhcQYigZGhEzKxwdHwI0JSYgcUgpLhM3LxFcIWJFOissM0Q3P/xAAaAQACAwEBAAAAAAAAAAAAAAACAwEEBQAG/8QALxEAAgICAgIAAwcDBQAAAAAAAAECEQMhEjEEQSJRcRNCYYGRobEFwfAjMtHh8f/aAAwDAQACEQMRAD8AucRV9WJMsrVdtBxJ0A++MFy5UVHttVrzoQAcqRmLNqX+A+JjMnLirQT0rK3iVZMK1LWXzFzy5AcBpCWiV+JMPBRHKwEOJ9YFpbeEeHyzmW47gXe1iXdiflFbGnxlfYhh0qepJC0k2Lg+toedo+1oXSkJ7ilpIN78GHIsYWLqfaEISAH1J8/QCFKaZM6aQoshAdSnNg7Ab3JtpxhuDk3RF0P+yXawSmlzSfZkC9zkVv4HduvGL6mYFpCkqCkm4INiORjkApiFKlpSVqCiBlGyTr4i8Wrsji8yR+DOSRLUXSogjKo8T+knfj1iyiYT9MuqUQNiVWiSgrmKYDQDU8gI2xLE0yEObqPupe5P0igYpiS5qlGYXcW4JG4Hx5wE5pOl2MlKh5g3aMzqhKSAhJBAD77Od9DYcotORo5iiYEZcvvBi/PW3TSOnU08LQlY0UAfOJxybBi7RlYgNSDe8HNEM5SXuQPGHcq7JcbAljaMy5PKI6nE0pQpSRnygl9oAosRWueCLp91gNvzK6A8eHOAlnjEBQ2WCWOPrEk6nLdwvqdLtsYi+/pG0qesZgNBb047axWl5MXJpdfMtxx62bKktZ9IjmUpLEGBRi4zFLKUomwTd+Pg+/wg2lTMIJmMl9EjUD9xdn5Dzi1B0kuxMoptmkmmQ91GC0U6TzbnECkNG6FZdIaCtG8qSnbhEssizK15wMuerjE6KowNMNNBUtBPurJbW+kejSTPJcx6I2TomzRTO09UEzyDwHwA+Ub0Xb9BVlnJyninTyMY7VU6Z6UTpZCgxDjTWwPO8UctSidJprRVKxaVF02MB4XTr9ooJB7yiTZwQdiCGP8AxEtRJKN/nDDA66aolBbIAwWSwRwHM3cAXtEY0mmkxPswadLkIGRYBtfLcNYm4N9CfEQpoqIpStNwpasptyZv/cbRYa2UlKlAKVNKuAJBL7ObwSigE5CQUFC02JLhSrP3ixYAMLOTExvG+7QxQ5/UiKUoBEpJUQA5sy7HMVF3vsH0A5wixGuE9Zlyz+GLzF6Zzqet3vuwO0PceoD7BkEpBcFtFNZiWdn1GkV6ipAmW5cqN1cuA5N9eEOeZU+ItwadElTVLmKdSidgSTZtIHM0rN7Gw+ZPoP7o2XMAUA4v+4aaG7/do1m0U1T+zCSQ7stL6sSz2s0LjBt9HOEvaMzFkkIlhybknQAbq+7xY6OqnpkhKFkJSCxYOdyXbRzCjCMNXKl99HeU5LMX1bQmzfExY5Fcj2IBspr+msLytwdL/wBJjGgWlmLmAqWtSmG54RJRd+SovdJPxaBEz/wX0cacXgWnxlMuWpAUnMonfS9rB+MLSc/QSi2HyJ+eUmSn3lkkngkKd/SH+GUMtCGR4ncnnFWwTEESe8UqWo9176cAG5D0ix0OJy1nMgt+pKrEc23bltCc8ci1Wi3ix0rYfPrES0ussH1HHYNCejqs5WtAKDLIISSrLMcs5D3Z3a8GVtOlU5IUCpg4DsPHhtDgYa9yQmzd0AADhv8AKCw5o41T97GVYsnCVJSVzlB1qdwDc7JDB2A+fGDcMrETAClbjmb/ANpuDxHU3jddNJSkoWxBsQo/W7xS8QqlJmlCHSUmyhY9RwEHh8lv4a/MRkXDfoteLYsqQH9lnD/rZn0fun7bjEmE1a5iPaLQlAPupDktuST9IrNGubUTEylLJDubDQXOgi5rSwAGgsBF7FNzf4CLvaICLxkpjcpjVR3iyQMKVIaMwLLqD06R6AaD5I4rOXchQZQLEaNDPCMTVJUQdFjKC9gXGUn4PzgfHpTgTk6iy+myvl5RkSwuXFRtSimV9p6DFy1k95tdvvWGaquWlCEIFw9spKi7AvYJfUv4RVpOMrlHIrvJ0B3H1EWSkpiA5uo3fhyhM5ywbdb6DWxxTVKUpsO8zklszaEBrBoyut90d7NorKdQHYl9Cx15CAUJAObZn+saIUS6md9Ax0GkZ6nLk5X39P0HqTS0Yxec6coALgBgqwDvfhc3Nz1JgOlphmEohK1FgxzW39wBkgc78Y0xBam1y3Dm1gyn6MA/VoVf9YNNMSoDMCFAgkj3kkOTdiyn0fntGx42OoX8xkZJKy0TcAQCCUpUoDMkCWkJezBQzEizXdxbpDOgopISVpIDqzFg1iFMCQ+Yi4yndJ1cvXMC7XLqcyO6gpIKEk3Um4UeJIASLX9YN/n00c1LpXNlqBzAe8ElNwUqYZSti2oVnDnWLXGhTbkyPH8YzNLTnCQM2fKCN+B4u54uNNVEzE1Ad8haTYK95I2uWzJ8RCrHMd9tPzSvwkpAQkHgCpXe1y3LcOd41TiJKhn/AAl/rHurDtdrHrBUMi1VDiX3ZsuYxUnMl5arpyOxUm7KYOzvFwVIpyjJMBQFJUAV5XSpKlMpLMQ762cJAItdD2JWypyWSJmR0Me6oOy8nNiLDfyhqKwTp65KCl0e0Cxl93KkB2IYfiK7pJJdJLAM/JAT0ytKkSkMmcxKQ7Lme9mAI7qNLNz5RGZktJBSqUnh3JwA/q+cdAEgGSGKAAkEgZcrFIDEB8xBF3YuRqY59jOLJl1C5SZimBe6iQXAU1wHZ242iEg1L5lnwLGipffT3soCSkuksWsfW7M3OLKiUtXvKyjgPrFK7JVIE0kAOdge6otqx91Q3DXi7S6VUwOpRSDsm3mdTHn/ADsSjl1rRYhJ0ESaRCdB84r3aqlT7dJADlHe8CQHiyycLl7DxcmEHatCUzEgalH/AHGBxquhebcTTssAhMyaosNH6XPygfE+2qQCJAc/qUOeyej68ordVXEFLfkLM9i7fEhQ8oCRLcggkFWv+3bgzkf+0cY1MbcY0U+XpHQez05a5JXMUVKUsk3BayWAawYbcXhgZg0hT2RqAqSpNnSvbgoBvUGG6ED76xcxO4ohk0hDiMRNIj0ETRyVZBdB0UCD4wro1mWVS1G4+3HxhlKUFXEK8eSUzUr/AFp9RYjyAipjVvg/f8i/RPhdKJ9S5DoQMyvgPVou4Re/Cx4xVuxst88xrqOVJ2LByPhFjmqYAizG3I7pPIxmefcsnFelQ/HpAtbN/KN79OL/AAg+VKBSwuG6QqmupeYDz2J1+ENadQKbAq4naK2ROMEgo7YtrKK4LgAPmGxA7zeJS3iY55j1cVzjwDAc9yfEknxi4dsMX9kjIn312H7Rueuw/wARQFSySTr8zG9/T+X2Vy/IFv0H4dl7rhzzLb26RapYCgyZYQG4Ek7OWd+peKRKJBOVRHQtE82umqDKmTCOalEeTxdcbJhkURvi0pLkksWZww8NdOTCE8rECmzBaeBFm+XhEJlQTR4aVJUeAeJVRWyHO2GUOJBPuKKN2Vo/7TqDFlwPtAqUlQypWCcxImd5/wBx94jkRY6G5iilDR4piaI5jbHMWXOJDJSlycqePr9LmEypp3vHssaoF4IEvX8O6vNMDgqUk7AOpJFh4EesdUyz1bJQOBdRHwEcQwCuVSzpc5CtFB0jdLspJ8PlHb/+uJJYIWeg+rRh/wBQi+adFvC7Rumnnj/9gPLLb6xVe1hmCZmUzsGOzDfoDb7vaEY0FFvZr8QPrCPtxOGWSQLup34EJ+e8VMX++mTmXwFOWkKUQe69/wDaRdXgwf7MSUoUpT2VyGnIOBdgw1iNISyiXv3Awu3vKFyNGA6GJ5UlQDCz8T8hc+cX5NJFFFr7LIIEwkAJtYcb+txvDGhq+8tOneLfOFGFIMuWlB3UVHn9gRtLWXmF7gv0uYrryqkuPS/cco6LQgx6IMMne1Q410LcY9GvGSkuSF7OSzKddIsoXdJNlDQ/Q8oF7QzAqWki5Sq/Qj6j1iyYpOTMzIWDlNtCTbcNuIRIpEJcKClBrKY+oa33eKWKfJqclv8AkF66GfZtQRTCxu6i2oOyh4AQQK9cwEy0Ag6lROu5YaGF1Fj4luhRdP5SdR+0/IxFSdoAiaprpUXtsrT1gHgucpNd7I5MzOXO9plUQH92wYltL7wWV1aUElTgB8rBj/a0bVs+XOQSDfVPJQuD5wxpMUE2QC18t/vrENpq3Ffodv5nPscr1TJjqYWDM+mtnPEmFrmGc2SZk3KxISDwsASbnQC+8BTkjOUpIN9rjwMa0ElFJBK6sjlyiTaHknAlqYBLu3w+BibszgqlrSo+7w4gx0WjoAlIDdIpeT5axukWsPjvIc/kdjZ26fXZ/jDyR2VX7MjKAfjeLpTSXaCV0zCM6fmzkXF4cEctndgZ6iWAHMkfCF9V2UmyzcR2DJtA0+QDrDY+fP2DLw41pnDJ0ogsQzcdYimi9uMX3tZgIBzJTrqYo89FyOsa+LKskbRnTg4Spk+FUqps2XLGq1BI4XIv0j6JkIA0Aj58wycEhKvzoUFDwIPr8o77Jw5JAJckgG5Ja3WMr+qfdv8AH+xY8f2EGcNLRUO29QFLRLTqlJJ/rIYeg84slYuVJSVrISB5nkOJjnWJ4n7WYtYtmL9NAEjw35RR8WDlLlXRPkTSjxIipwkAJZL3JD3bS/ADyhrhFEkqBDk7OU68bQnUgJVmLksDZh8jB+E4iFF3sHPi1ot5lKUHxKcGr2WNExOe+gDfflAtHOzLXwyk+ZJ+DQHMrMshSjrc+jCDMOlZETCdmT4gBPxEUVj4Rb+iH8uTX6huF1xRmY6kfCPQPQSbE9PhHo5za0m/3Btleqp7zU5dFKAIOh6+EL67BCoZ7BJD2tbnBUilV/M+zGoKm4HukA+oMS4vX5qgIReXJT3uBNwH57+cX1Jxkox+Vv6ev1FuNqyqIoZpV+GpbcXPwMaVBUgstMtfVICvNGU+bw6r6ky3yAgGz8/sxth+EJWkrmEcf+YurK+31+4q2V3+bRofaS+hC0+RY+phrh1aqWghJE1BGqdRxdJuPhAdfRBSylF+f1iAUapfeScrc4Y1Gap/5/c60bVlWlRWLsQ9t+HxhXTo70TVdRnOZVlb2159Y0oU5lDmYsRXFDFs6v2Rw9KJIJFyPRodzZeU8oVS61EiSlUxQQkMOpOwGpPIQqqv4kSXA9nMKeLD4R5t48mablFWbinDFFJui5UcFxTcM/iBSqUE5ih/1BvXSLdJnhQBSQQdxpCcmOcHUlQxTjLcXZtMAAhepLnlGuKYzKlf6kxKepv5awlV2+owf9R+eVTfCDx45yVxi2RLJGPbQ0xPCfaSiN9o5H2gojLmsQ3+f+I67Q9pqecPwpqVH9LsfAHWOffxAlEzgrYhtOsaHgznHI4S0UvKjGUeaEfZ+SPapUU5wlacyeRLfGOv9oMbXTMkKzTFaJLMA7ZizW4AatHIcErRLnOU5xYZXZ2Ls+2kWCtxZc6aqZNUPaHZiwGoHABtifjFjy8P2k030iisvCNLthldiU2cVlS87aPZxyA0cwqkLPukaF/IPfyj0tMxHf8Aef3gNomp0pzZk76+JA+cQkoqkVm23sMqBYHZIJ6k2tAFKDKUR1A53b0aGsxJWLBgL35QnrU919xcc/sfKAwu/hZzG02e4QnUFSX6AlR9IZLxEJlMdVKzH1MVqjqnAVwDeJt8ARBFFTrqJgdxLfvHQWuQOJ6R0sK+90thxl8i2YRIXMRnKxLSWyghyRudQwfz+PoANUSog2AsBwGgA8GjEJafohzXyIpc72cpU9XvpT7LqQdf7WELaJvYK/8AUmqc+NgPAfEwZ2nnoVOlyFEiWCM5GwJ18/nFbxWeumWZZPfQebcQodbGI8eDyLl7lv8AL1/yNlp1+Q9keyWZkpSh7xbl3iB8oXBCQTL9qAgFi1yW48Ip/tlOS5c6xqF+caC8Wm3yBatHQ6aXKTZOW3N9PnxgWopPaAlI7v6jp4fXy5VKRiKgQTe730L8uEWKhx8zWByhh9+DQuWCUPi7FtC6ZhTzAACpyzAOTrEGG4YuXUS0TEqQrMCQoEG8WrBZrTlKSz5SEngVBn6s4HWGXaOhCTTTBsUlzdgoXHR2PnxiH5LT4P2i1hx8ocr6Y5/l5YZagCoWD3yjWw0BPHpGlTiEi4V7Mbd9aEnwCrxLICVBlaGEeLdkApISkMnM5Kfzi1l3D6axkYuEnU5Ua+VSirirFGK9mZE0kyxkVqySGVfbUHwh5gtDOl02SVMzJWCEk2UDd+hg/CsISgjJLCEgAHd2ADnYqLO/GG1IkBExrXJ8xDsnkOuCdpfMTHB97r6HOZXZIKWpUyaVJe6tHVuE7qbSHdNgNBKAzSgT+9SH/tKn9IbzsLSpADGwNgW+F/KElR2QC5oWlH4diZYCchUAA+u4F7Pc6w1Z/tdSm0A8X2fUbGisHppoBTLAY2KRlUk8iGLxXe3khvZ7q0+F/T1i3YRhgkPYX/KCco6DQeDCFuISUza1DhxLD8goqZL+JB8IDx8tZdNtKxmbHePqm6KInCVyUhcwFBfMMwOn1aJU4kk90LZObNpq50879IsHbNJElSVqKmmjKVG+inbg48I5+d/vhGth/wBaPKRk5sPCVWWmTO/Scw9Ry5hoIp1BRGxzD0Cv8RUqWapKrEg8fW8WDBsQCyQR3iSeRsB8oHLicU2hLjRZBKKgyiw9bfKFs1L5gbpe3w+sHSElXwgetkss5b92412BHrGfjdSo6XVhWE4ZSzE6FBSdFKdCjs/5h0eN62VMlqCj4No3JrN0gWfJlewlzEj8RNlgOHFyCW5bwXIqCGACly27yTdj+3c+Fx4wTk273W+/wDr0QSZ7lR6fOPQSJASolJ7qmI47uDwINiIxDOSexLjsSKdYWtRT33PeLEgOLPY7nXeK1i1eqasFRcgBL8hp6bxfMWyJpyLWTpwtaOaLVe0P8NqduqoekeaNGDxIxAeNM3lGgSbhNolpqooIUnUX2+ERCcB4RgttEdkFvwzHAouEtoC17+WvKLjVSxMkIBs8tkk/lWFpUAeGmXxjn/ZSmWtXvMkXFnL/ALeB4x0TAJoJUhZFhcbH6/5jF8vjCevRa8R/E4v2aUU50JPIQZTzCS20AUZGdYGgUfJyYaU8kO8Z2RU9GzCScdhdQtgAkXNgIzT0igg8SDGk6mCrlRSQLEajjC+XNmoZIWVJLsVatfXjAwja7BcqJ6FZBynUeoiSsm5dN4kpqEB1lZWTo7Bn2YQLXBzENJsODI5U28BUw789TEuoB+ABCifJI8TBBOUEwFOq5UqmVMWtmJLbk3YNuTaH4bXXvQGVq1fopfbbFjMnZBogknmolz5aecV1SnPh8ozU1BWpSjuSfMvGAY9LihwiomDknzk2SSyG1+2jX2jM0aFvvoY1Jg6ALnhWLLmSwx7w149fvnBxoBlzKUxHx3bnFPwerKVhiz2PjFpTKCyEhRKiQASeJbSMzNi4S1pMBhklA9k5RexCnZ7Cx282iKnqJgUUJZLEpHR2t9Ya5CkukhSS5y8nYN4NCWpo3mulTBXDUEd0hjozeu8VoNTtMKSaH9Hhqw5KwSrWz6fP/Eeialw1CUAZim26n+Pyj0U3lXz/AGDcPw/cqlchTHMhKm3GZJ8gW9IqFLLeaAw31uBYlzxbVos+P9p8qimWLvc8P8xVp1SVLzMyuW8bfjRnxfJVYKNp+VgoWChs9iLHoN2iEUqlKCUAqOlojWq/SDsExMSZoUoOjfi3KLTtLRJBOwtaUgkW5bdY3osLmLS6Ektq0E1tcQ6Uz1TEHQEN0fn0hsKmZJRJ9hNMtE25cB9WIVba5bQwLlKiG2G9k6b8InQu4+vHWD0OtbPla5PpbrGJc5Ld1QLE6NodYZYZQqIKhlTuVK+UYuWe5TfsFW3ozhiwmYpPFiPJos0uyX4CKlWIyFJBcg+cP6PEAuWGN4p5U2lJGx4k+UOL9Glbi6ZY7wKlHRIcJ894XHtAo39n3h7oylv8+cHLklYyqDjXxgKbSzAcoCgPh6QzHwqmi9FwS2F0naBCiygZS+YOU/SDphcBw33rAVJS+zNhc6qNzBExTBzC8iV/CRq9AGLVQlylKOwJjkFTUlRJJJJJPiYtvbrGiWlDQ95R8WA9H8oqMqTcPZ/+Y3PBxcMfJ+zI8vJynS9Hpd7DjBE+nUkORbi7iIJer/fKG4qw2UgFJs0X22ikxRnjBVDFGDk6KGXTnro3zj0zDUJPeX5RHJHAEqaQoHn9Iv8AQJScy1EAoACW2znK/UBz16RSFYYtgUjMDuCGHWG8vFFIlFLgKJS5Z2CTsNDcxXz43kqiH2XAyEkPKX4Hb6fdoArJJOU5sq8xCrXuEqDHT8qi/pFcwLEJ6pgSFAu5vZmD6jTpfpFmr5roJWShaQg2DuHKHB0/PqW6RQ+yliycW7/kljXCilKGIB5qu/iY9GmDyErRmcji5cvGIoZOPN22SrrRy6oU6iecaS1MYkmhiYzTUypiglIcmPTeiTM2hUe8kPxYG0BqTF2pEiQgA3XlvwGt+J069Hh9h2AU1TLdcsFf6i4vpt42iv8Ab12tHRTfRz7BKIqW7aX0+MOO0stRluc4YvfS5a3DXSLGvsUJJKpaylJ1CrjqC7pZ4qsiqTOnLClDIEEIzIz6HVgxD/CI5cpcl0iHd7FuGYgUKu5FvG+kX+mKTLSqZMYEOEgsPPWKLPok5c6Rl/ck5kHqPelnraG+E4slEp/eUOT5RzWqw6AHxhPlYvtFcezixTMhICdH+RjBWqSrcp+EB4ViPtZoBYsMzh2vZrgacRaLFWSAQ8Zsk8fwyNDxY3C/xJKLE0qGsMziINhFaVhQ1Dg8QWjVGETP/UV0tCXCD9l5Tl8h7PrUjeE9XXqm2Tpx+kRKwwD3ipXU28tIYokZU6R3wx/E63LRzXtclp4H7B8VQpkC5JPK/SHHbMNUf0D4qhAFR6LBvFH6GNlXxs3UYzNmuBGmW14LVhyiBlD7AbkABz0cw8URSVEnWwgidPcNrv8AWAyoi2nKMe04RFHUHpqgE5fFnt92iGWpS1MLk2AGsC3ET4fPKZqFPcKB9Yhqlo6i9dmOzqBdcwBZDMNG1135kQbiNOzhR/IoJULggMtjv+XiYNppMqcHByq4j5jQ+MD4nKUjKhaiUuwIuA9r8NePhHnlmlPNt7+T9fQJr4bozRyxlFybdPhGIBpFMCCo2tq0ehsoO+ys5FGqE3++MMcBLBa9x6gEE/EesLp6L3O8EYdPKEqPA+BcEEHyjakrQ/0MaUGZM7x1ZxwYOR5vFqn9opVJLY95bkhAsQO6A+wBY+lrxREYiUKJ1U7nhZ/qfSAKiqUtRUokk8YW8XLsmOhxjfaydVKZRZFgEhwG8/jAlA4WVOoMPy2VyA6mAmYeEWfsjgC5i0zFIaW7kl7gPYcbwUuMInO2Rz5ZmJdaVAsWzgJX1C0s43ykHfrASZstEtOYh2cMM6v6QWQnqXMH47NSmZkUciTmQSBdk7cbkh+QEB0lGF2lAq/KZqwzPsgceZ05QFqrZFX0POzah7TOAoAgBlkFViX8PDV4uXwin4V3CAX5PqRnUf8AuB/qEW+jLp4xjeU7nZr+NGoGZXR4nBHA+kQy03sWiVRU+o8oqFoHUhzePVExkmJfZwLiJZMctsl6RzvtrLPtklixRrt7yorqCYv2MJ9oyNUqGQ2cA3yq5d85Qd2VFOpaIhbTAUve+76NHo/GneNJ+jFzKpNgmS0MMPnzO7MQoOgMxDggghiNwQWMYr6HKNObwBJqChTgngenCLPaEBeJrVNnE5Ug5UuEBhoOZPrGuGVolkkoC3ZrsQxexYtBFBjfslKVkcqDas2t9C+3lCxC7NHVqjiasqM61KOqi5bbp9Yip1soHhGilbRslEScXOlqiHKXDB7af48IaIrpk/LKvnWQEuAxfS9mHO8JaOmmGZLlpBWqbYANw1L2bi7dYvtBhAkyJgJHtpawoqbXLccwnW0Ynkzx46k+/X8A4oSlpdC+mokZ5iSzguepJcC2gaMwwwpBJmLUnMpanOUOBqWccyY9Gfk8iUZUMWFPZyCqIzNEkyt7gQkMGudzv4B9oHn6nrHpckl2GgcmPU0vYJC8YCYJRI3Vpvxb7+XGDcMwOZNIIQcjl1EFgOvGIlNRVslW+gOmkqWyUpJJL8zb5AGOtUcwSKWUFMClAcW4am7APuT6wowzDZFMMwdZ7zEtlFiHN72I2fbeLDgKqVLTJ5Jm6hKkkhDaMA7qbc6aBhrn5cyyuk6Q6EGtso9RhYnqC15lDMoukFKCSoOkKIdRfKLBhryiX+QWFu6SlIUlKUAiWnul2J1Ot/Exapk/+emrWQ0qUO4kcCvKl24tMJa3ujaPYhTPLZIFtBoG3HJ0kjxitmzOL4lnHh5RsBxPDywUlNwRaz6FiNnGjbgtwbOH4hlISQe8Wfb6g/tN/jE1JVZwkE95Ivz0ZX1Gxj1ZQhdtFFwD0BLHYjdjFJS+7IucfvRDpoYxH7UwEjD54SyZgLbKB9Pe9GgOdIqisIBS5Bf9LONSwII5DfV9JjjTepIiWVr0ywCYEh1Fn238oSzqtUxRy+7sT9/DzEZRh6kuVZVncklvIp+JMYExZUwAzcW0HF3IbXXwfSJjFLrZDk33oCrcNX7stV1qS9jlCgyk6H8qU5ugA3ELa6hVnSmZLKk5nAc/hk3YMHKCp2bozxZ52FKCQpCiZgObUsdbB7PffVy5vaOprELQQsZJibhwQCeHFLs1+RBLPD8eZ6rf8iZ4lu9FPxGUNGsQCxLkWdn367hjvFZqUAKMdSmUVNOXIzqS00ETO8AUl8oWeAVmQu9nzcbVbH/4dTpJKpSpc9H7FDO3NLufB42MM1WzPnGmVBS3jIEGU+DzFiwa7XLcogqqRUtRSoMR92h/JdAWQBF4mSl7RobGCKBLrG2/leJb0QzpPY6gBkGekn2yFAhzpLBIYciXfoIsGNq9okKCsvtLK6DvLHkD9mEWBKVJlSVJ0KcquHedTHxLeUHKq5Zmk3ypYEM75yAeb5UrDf5jzeZOWRy7/wA6GQa40NKHEilCQEKNnJYam51bcmPRPIxPO5RLUocWaPRiSim25QV/X/st2/Uv2OHKsSYlRMLFKQ7nx5BusaJklSmSHJLADUklo7d2K7EIpJSVTEgz1XKiHyftT03O58I93JpFBKzmVB2Snj2c2bJKUKUAhB9+YQHAy6sVMHO6o6X2RpZC5Kps0ArQpWcr0QPeDA2SkJItyMe7Q4olFXLJBX7Ee6NStQJAHNwgsATbSBP/AA9U1C5k0IEgTPyqUoA3f3A5Jd1OoAOSwilKXKTdXWh6VKmFUhXWVaZmR5EtW5ZmDoSBuQWmKHEpGwhr20//ABypgVBQIcXs5sfCIMOpaynQmWmTJWhO6ZhCiTqVZmck3JgXtHPqlylpmSMktgXBSojKbmyrgizNbnAvUXfsJO2gTs1QCUqppj72VJTzylR/70H+qF1XXBZEpBupg7Wv8Q1236F4J7QTFz5UuaJS5Uw5JYUlQeYlSFC3Hgx1CiOgMypliZKASZeU5VpVsoCYSXNy+pdiCbxVzQT+L5FjFNr4SeZhIABQcqhv+o8Vczx83Fox7eals0vM3Do1mfjwESzsWlp/M/3zgb/qgUXAUQBdgbXOttbekUqk1tWXPhXTo3TiSye7LvuC+za2DaiBKjEZvtE2SkupDE8Qk/Ec+l43l16BOBBsQyn2JYDR90pHjA0ybLVUA65WKtdVBWUm1mbT90PxxSu16E5G3VP2Grw1ag5mjOLps6X1u/yAjbDKxI7i+6QS+bVyXZZ/UNibKDEcBOmql/rHq3nHqvDkrYl3GhSWLHZ+HI2hPL1MbxrcexhkaMyqFM1aUqQlXUAtxaEIoZ8p/ZqccLA+R7niMsNMOr6yWpJTTFSiPzS5nmCDlv1MHjw3JNPQGTLUakgfEOzUuRVy0LtIKnDk/wCkFJUeYKGCT+3KYtSuw9KbhKh0Wpuupir9pa+pmezM6T7JszMP9pJcqcN8CYORgOIypI9nOtrklrBtys1/2HoDGkqvooeg+r7A05ByZkq2JZXooF4532x7IzUqSnIjPbKpIypWl2LuwCgSH/3AxfcDlVM9OZFWpExJIWhYmulixd1kbHVPG0MKns/Uz5WSpVJUXJSpIIUk6AizKBFikgOH5QyL9pUA16s+e63DpkpRTNQpCxqFAg8N4JwindR8E+Z+jx2KlwuVWJNNVywZsoFLn38oA0Vq6S1/zJIO5isVvYGZSqzI/ElAlTj3hazjfqPSLLyXHQjImkFU1TllZD7ixY8CCUsYBTW5cpYl5ijbUiWkJS973mKHh1gXD6zuLSbhyRysfTW0Rzcx9mwA/DBN7DOpS/nxjLWKm0wb0WOnxuY1sqR+4h/nHoQU8h3dXlHoB+Nj+RDyyHf8K+y4JVVzEuxKZT8Qe8vrsPGLl2hxtSVJkU/enkXb8gI1J2LXfYc2hzSUaZUsIQAlKEhIA0AiHCcFTJCj7y5hzKXueA6DXmSTGlK5FhaKz2Mw8JqZqicykJbNsSpag6eA7h5lyTrFtq8RlSv9RYS123boLwgQha1rkUrSkIJ9pNALk3ASGL2IIsRodAwUbL7OSZKMywJqwLqX3u9xANhfk/MwqCaVIKTXYH/47lEEy5U2YkFs2VQQS7BiAo7tpG9ViVVNGT+UyhQIOdY0II0OUw3opnc8bekYM7NMbgD9+sG4u+wVLRQKtc1ANOuxknMAbuCT3kkMGBUNXbM/5S1jocBpVITMCBMzBwpdyx2YMB0A6xr2pw8lHtkgFUvUHRSDZSTyv5FUHdn6cJp0ZSSgupL6gG+U8wXfm8KjBKVDG7Vi+p7PBA/BSEhycosxOrcYrtSTJnuR7zAjcE2+Lf3GLxiuKyaaX7SesITtxVySNSY5n2q7emrGSVKCJaS+dfvmxDNokF9LnSFvxFJtr2NXkOKph2OTkexWs6pBLkb/AKSdb/FuEVTs5iLzl+0KT7RSC5ADFKgbWsGcNyEA1uJzJ68kwkqJzO9gRow8WaIkVDFMxLJKVeulm4vDcXjcIOL9/wCfyLy+RymmlR1OVSy/eShHUJT9ImCCbAOeAii4b2gli06Usg/mlrAVtcggjTpFj/m6X2Zm09VNKwQ8pRyra5L5ctgAbhxFGXhTW2y1HyYvSRdMKwEuFzNtE/X6Q6nzGEVumwCrSgKFWvOwJSrOUu1w6lq0O+U9IEmdqpslWSrQx/UngPzACywN8pBH6Yu4oxxqqoqzk5u7CK2jFVWJlKJCJaCpRSWLqCSGOxfIfAxHOqanDkswmyiWSWYAl2//AJncpukgFsukEYBWJXVVK0kFJKUpILghKWJHLQvEuP0yqqolSGPsk9+Ypu7fZ9Hy93+s8INr2RZJ2FmSjIdKwqaola399nOUkG5BupxZ1GLOmEVd2SkTFBSc0ogv+GcofiB+U80s+7wdTlctGVcz2heyiGU37tieYaCjrRDEHa3DFZhUSR+JLZ2DlQexA3KXNt0qUOEH4JicqoRmTqNUnVP1HP4FxBdXNbIndbnwDM/m8IsZw3Io1EhwpAzTAPzDdQHFveH5hzAjtraIVPTEfbbABKmCegMlfdmAaAm6Vcu9r/mKVis1QUGZvZy9v2Dw4x2FFSisp7jurBSocDoQD10PQxyvtHhypc5EvXuBJLC4SSPUFPnA65JiMkaF9CjMl1OSfQR6HOHyEpTfeMQqWXfTEcTsaEuFDeFlfi4lUq5hLFKTl/3kEJHXN84YGZkBJ035c4q9PLFZPzkf+WlqJQDpMX+Yt+kH6bqEPbouE3YaaMk1BGWYFAqBsWIZJY8gB1fjd1ihzZUDcueg+xCes7lQJg97up5KSVBK0nm3eB4phlTTs01ajsco8NfX4RKVaBbs3SgJB4O8Q0SnJP3e8aV1VmVkHC/SJqWUySeJ+FoJkLsA7UVARSTf3Jyj+ph8HPhGZlUmipElSVKyISnKkEqWttA3FT36wDjqva1NPI2f2iuiXb/4kf1RYGeBXYb0jkU/BcQxKcZsxBSD7ueyUpfRIN4dI/hUogAztBaw94v846JLQxgnLDeQHH5nBMTwdEumRUh8wmmUtJP7c49LeBjHZrsyqumFKWSlIClHg5sB5eQg3+JNKZM8yQQULUagcs/cY9GIeHv8HZYAnq3OQeH4h+MEtRsFrZDWfwyno/01IXyNjp5RXsU7LVMlSXR3yCQEEKU19hrofIx3AKBD258or+GoE2rnzDfJ3E8N0Fv7D/eeMLcqCUSTsH2u/nZSkrtOl2WOL6KA2e4I2PURt2yUgU684ChonNso2ChuCLm12BhrS4ehKzMCEhZDFQFyHdid/GF/afCkz0BKiwCgo82BDesc18ib1srFHh9RRIlTUHOmakKKGfKSkHLlfZO6S9tDF2wDtFKqQADlXqUEhxxI/UOY03ANoGrpWelBAcoAUP6dR5OIEndnZNSkKvLmMCJideWYfm62POF1XQSkWw6QBMVmWE7C5it/9Wq6JkVAE6WXyzAe9YPqd2vlV4KMOcHrkTgZktWZJt0OrEag8o60wmSYgkqnIP7W5WP+YJloADG/HpGlTo/6SD4aH4wFJqyotBAexV2SJlqqJOyJjJ6AqR8EJPjCntxh+k4DRWU9NvX4wzkqMvEJqQ7LRm5AqEtn591Zh1iGFBdOpG6g3nAegpK1RzmnZtI9C9FQUEpIuI9FZ4WU2zqPaiqanMse9NUJY8dfS3jE1HTCUhMkaJHcPHiDz38XgXHU5qikD2zqPiAGgqoUpmKdLggFuo4H7vFlbLbYJUkZw9m73kR9YWyMWI0FiT5kmGNZ3kZ2uBdhq9n6wPgdIFSg4vfbfMYIQ7ukb4RIUc8xW5CRyA/z8IeswA4RiXIYAAaRvOSWgkhiVIqs5LYnL/dKUfFilhyYP1iyoEK6rDlGolTh+UFJDbEKYg8idIbJfhEVVh3ZsBEm0RXiRAMQcVrH+w1NVTPaTArOQASCxYaCJOz/AGXlUaVJlZjmIcqLmwIA00vFgUIjSIZbBpGkxxLOVszW6tZ/SK72GB9ksEd4LAU+rhCAX/qCh5xZVIit4JOyV9TLZgs5k23YL/8AtV/bC32mEizC0DV6HTBiZZaIqiSW0g0Q+gegT+GAefxMA0ayhWXgW8NoZ06CAzQtr5JEx+I+EcC9UQ9uJeeltqFgD+oKl/8AcIT1OGqpvZ1tK4SpKVTZafdKSAp24cf0u4YOIc42omlWeBQr+2Yg/CCuzMsmkk20QB/a6flC/Yz0bU+LSp8krlqzAhjxB4KGx+w8SiYlItrtFYxzBVInKmUicqgHWke6o66adU77MdTMDxYVCCWOdNlJNgng25SW4bMbiJBseU0hIUZigMxs/LaCFznEDSJCjdRc+g6fWDMrCOoJM5Hj9PlqZo/cT5975xiDe1kv/wA0vmEn0b5R6O6KU1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77" name="Picture 24" descr="http://www.publicfigurebiography.com/wp-content/uploads/2010/07/Frida_Kahlo_self_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0"/>
            <a:ext cx="1828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6" descr="http://t2.gstatic.com/images?q=tbn:ANd9GcRilyZ09lc2eZBUYGGQe5lpWKdLVs6j41aRea2oERstRwWyC2z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05000"/>
            <a:ext cx="121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8" descr="http://t3.gstatic.com/images?q=tbn:ANd9GcQRzmKtRe7RQXlJCyKvmuTGK7-HzbpRMUUBNvftbaj50GuDM0e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600200"/>
            <a:ext cx="1958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30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1" name="AutoShape 32" descr="data:image/jpg;base64,/9j/4AAQSkZJRgABAQAAAQABAAD/2wCEAAkGBhQSEBUUEhQUFRQUFxQVFhcUFRQUFRQUFxQVFRcXFBUXHCYeFxkjGhQUHy8gJCcpLCwsFR4xNTAqNSYsLCkBCQoKDgwOGg8PGikkHCQsLCwpLCwsLCwpLCkpLCwpKSksLCkpLCwpKSwsLCwsKSwsKSwsLCwsLCwsLCksLCkpKf/AABEIAPsAyQMBIgACEQEDEQH/xAAcAAABBAMBAAAAAAAAAAAAAAABAAIFBgMEBwj/xABGEAABAwEFBAYGCAQFAwUAAAABAAIRAwQFEiExBkFRYQcTInGBkTKSobHB8BcjQlJUYoLSFDNy0RVDssLhNFPxFiSToqP/xAAZAQADAQEBAAAAAAAAAAAAAAAAAQIDBAX/xAAmEQACAgMAAwABAwUAAAAAAAAAAQIRAxIhIjFBUQQTIxQyQmGB/9oADAMBAAIRAxEAPwDpRSTiEFqICISTkDGwiikkM1bewFonMYhKj7TYH4iWZNBmB9pS9aliaQnU2mBOqBNWRVOg/HiIMDdxWWy0XYy50jXuW7aKmEZa6DvXPekra11msv8ADtfNeviDiNWUdHHkXeiP1cEWKqJwdIN3td1T7QzECQTDywGfvgYfapK13rSfgNOox4zMse12XgV5sa1ECNFGxNno+jelNjpe9jWje57W+clMtO39gpmHWqlP5SX/AOgFecy1EBGwXR6HodIt3vMNtVOfzYmDzcAFMsvBhAIcCDoQQQe4heYC1StwbT1rI6abiWT2qbj2T3fdPMIcn8Gpfk9Hsrg6FZIVOuS+22ii2rSOTtQdWu3tcOIVisFvxZHVTHIm6Zq19N6ECnwmuC1JIcvOKS06nNPfYjiYR+rmthtHE2N7ZWeg+WjyTJojrQ8tJYBMnTks13egcozOSbVHax7gY8Ft0qQAy35pgl0KMIwlCRRnIQhOIQhAgIgJQiAkAISRShAwIwjCSQEZf1sp0qRqVThp0wXuI4AaDmdAOJC85XzerrTaH1n6vMgTOFv2W+AXQ+mfaoOc2xUz6JD6xH3tWM8AcR72rmDQpkyJBARhJJQSJJJJMAhAhIIpkFn6O78NC1Ck4/V1zhPAVPsnx9HxC640kGV56xkEEZEGRyIzC79YLSKtGnUH22Md6zQVz5VTs6cTtUWWx1sTQsxCjboqahShXTCVqxtUzEKYmeKYKIExvWYoKxGLqRERkkGwFkKBQA2EYSRhAjMQhCcQggQEQEkUhgSSVR2g6UrFZSWYjWqDItow4A8HPJwjzKALcsNstIp031HeixrnnuaC4+5cltnTpVJ+ps1No41HuefJuEKBvnpUttpovou6prKgLXYGEEtOoxFxidPFKxbFVtlsdWqvqvMuqOc9x5uMn3rGkEZ5KDMSSU8kp5JAJJJJMQkQgiAmJgcF2TYG047uo/lDmeq4geyFxxwXUOimvNkqN+5VPk5jT7wVll9GuJ9L7dzof3qcVfsxh4VgGirC/E2mBApyBWxA1BOITUwEjCCdCADaK2ETqteyW8PJEQRu5cQs1rGijbA368/0n3hYuTUkjaMIvG39N612rBqnWa0YxIUffZ0WS5R2Sjd76mVcspfTNtFUo0KVCk4t6/GXuGRLG4RhB3SXZ8hG9cWa1d16XdnHWmxCpTBL7OS+BqaZEPjugHwK4W0qmZSDCMJIJEilLErzs7sEyq0OeHukAxOEez+6t1k6NbMBnQYe8ud73LJ5FdG8cMpKzjGJLEu6N2Csn4WkfBPrbD2KP+mpZflj3Ktiv6eRwjElK7c/o5sLh/IA/pe9vuKjbT0VWQ+j1je58x5go2Qv2JHJJSXQLw6K2j+XVf8AqDXe6FT72uJ9ncQXNdzgifNNST9Gcsco+yPhTOzm1tWxFwphjmvILmuBzgRkRpqoYJQm1fGZp106zcvSXZqpAqTRf+fNk8njTxhXuzXtIBBBB0IMgjkRqvNRapfZ7auvY3dh2KnPapuPZPGPunmPao1cf7TVZL9no2lbAVmBVNuK/adqpCrSOWhafSY7e1w4+9TlkvCDBVRy9pmmv1EshCLXSJSWxIITkEYTEC0CVo2GnFZ39PxC3qpzKw2ZkPceQWD7I6E6xtEffD+0An3dULWGNSVq28zUK2WjA3NZX5thjhsbVitheXNdqBPhouVdIvRnge6vYxLXSX0RqDqTSG8fl3buC6hc7ey6oftHLuH/ADK0bwrFzu5aOVQtkZIpzaR5xnistjompUYwauc1o7yQPiu83p0dWW2MxVWFlU/5lM4XfqGjvEKjW3o2NgtNnrdcKlI16bfRLXgkyJ1BGSvtWc+vS4Wi0/wzWU6bHVH6Na3kNXHcOZWnatrLbRGJ9j7PI4gO8tBhTVtlgL6bcVQjC0EwJ5u3DNVi3Ubxe9sWmmGkHE0MwsaeWRLvErkg0n09CcXXC0bPbVi0NkswHgSpZ1YR88FXrvu0jEXEOA0Mb/MlS9fCKemsKty4xK9fHSMyzvwdS55GpBELBT27D24jZq7W8YMD2ZjJZb1uZznNLHBg3uiSOe4nuUZYbfeVOWvFKtTbizcQ1zxMNw4R2TH3pVKSa6ZSjNP2TNkvZlVuJjpByI3gzCgNpLkFZpjJwBjnlv8AYpizUWuOMMNNxzc0gT7MislpZ2T85Lnbp2jWtlTOIPEEjgtll3VDS60N7GYnjGsBbhu0utfVNyxPJmNGzJPgF0i8bLTp2WqS0NDaFQtbEYezDQOZkT3rqlkqjix4drv4cjBSKaMlnsViqVn4KTHPcdzRMd50A5lanNRZujG8HMtvVj0arXAjdLQXg+wjxXWZVO2G2DdZnddVINUghrW5tpg6y7e7dlkM9VfrPdhOq55Jylw6YcXTeux0sW2UyjSwiAnrriqRLFCSKMKhGrQtMh06g+w6LWrXg2niJ7z5LXDe05wJ4LTo2E1g7Gezigj7RGXvXD+4/h2yx+IbgbUq1H1aghhjqxv5kqQvLQNGZdkFtscA0QIAGiiqVo+sdUJ0kNHPefgqqlT+iXgrH3xegpUQKesBrRz5qN2dc+o1pqZuzmNFEWjFVtEBxaA55Ee5W3Zqw4KDZzPEoX8k/wDSOa6JXQKubaXlRpWcmu6BIwgekXgy3DzVhqHJc+24sza9usNB2hqOqOHFrGh2fq+1dUuIz9ui10GSM96FS7WneUKdSDC2hWyXAkmep1GvUpBoDRvWteL8gFt0HteTJE+5a960xpISknTY0+0ClQFRoDt2YWc2DKBPnK1LtrEOLdcp8lKiq0iQVpBJomXs0K1nw5Zf2VcvSrDsO/5MqwW21qr3jJq4twBCwyNWVTIe4rgH8Yaj9N4/KTv8Y8lsdJl4hlkbTYADVcAeJYM/IkBT+z9jPae7TIHwGntVC6UKn/uKTAey1k+biPc0LSFyasxyeGNkJszdjKtdgqAubPabmJzgCRmuz3dYadNobSY1jeDQGjxjUrj2x7w20AuO8eMbpHzkuyWWoC0EaLSb8jjxrhO2CkI0W7C1LA7Jbi64+hP2BJFAqgEigigRDudhqFp+1mPisBqdU/Ec2u17uKjrxvAuqMdm1uKJ3ncYHAbypivQx0+OS4Wr9fD0b/Jr3xbC1sM1dp5KJo2wdVi4DMb5CFJxeTP2BgHfv+CwuBBWTlt058j7RuXRdZJY8jMEl36lbwABko646UUweKkCV3Yo6xOZuzFWdkuSdKN5mnarPXoOipTxgEQYOWRB1yLvNdZtGhlcV6SqQ6x3WECoCw0xI7TDjDjEyNGDw5rSXozk6ovtx3k6tZqNU5ufTa50CBiIzgd8ptfaFlM9oyToOHfzUF0a3mH2MUz6VF7mEflcS9p9pHgs187G9baOsD8Ay0zk8wvNaqTs9NSbgnE2a+0rMUjLUED0uOmnFYrDe9J0lzi53MTlyGgWi7Y0gO7WKZ3xkd4lZrHsyGMILHxme0RrEZQqTRWmR9JOltBTp6DXWT8fgt2nfDHEYTm7d8VVLRs8XnCC4aZk5CP+Pctm7NlnUqjYqFzREyOeceCfK9k/yRfUTVpqElaNsqAEePsCkbVUE+KqO0F6QHkbgWjmVzSVuje66ZLs6TaVJtanVY8xUcaZYAQWwBBkiDIOfNUS/b4daq7qrhEwGiZwtGg7988So8Cc1lPEDKdN4PAr0YwSPJyZpS4x1kJxdmZzgCeHLNdR6O7zfVovDp7D4BOeUAx5yuWUzoBkZzI1g7u5dS6OrS02ctaAHMe4P/Mdzp5woyehY/ZfbJUIhTLNFB2R+YU405LXF6LkFJJJbEiCcmooArouiSSdTmOXcpGj6Mb1tu0UdarQG5lcqjqjtctiNtFPDUMaOz8QsFahKcy0F5Ljv9Hu4+Kcubl8MpdZL3LU7EcFIla12WbC3vW25ehC9VZzv2Rd+UHOouwYsQzGEgE8QJylcP2vuO0OrOqNZXqsa1uJ7myWmDIOHKBxXoBNdSBEKn0hxt2ed9hr56i1AE9ir2HcjMtd4H2ErstFuIDNUfpQtNms5Nns9KmK9UTWeGiWMd9kRo52/l3rPsPfFT+HBeS5rQBJzIAGvPeuTNib6jo/T5lHxkWy0Me0SI7jp4cFrOt9R5whrR+ox7pUhZ7xa8CCCE+paqfisIno2R9OyunLzPwCVrOEc1ltV4BoMmNyqV8bSnHhpwTvJ0Sr8EOSRsXnbS1sD0j7958FUr/d9WY3A+3UqSa57+07U+7lwWntXSwUx+cQO8CUoLyRE5eDKkG4YMbpHDPTxzTA3I5wR7eK27RROGiIzwYvAucR7IRpXUXvDRik6Q3FJ4QDkvRkqPIj0ZY7IX1Whp1cRMZZZkx3Lq2xGzoszHHGXGoWuzAEQORPFV7ZfYuqHh9aA1votETnrMZCYHErpl32DIQsG3J0johGlbNmxWaVMNGSwWehhC2F0QjqgbsSSSSsQkUEUARVa2BQF6W3rHim06+lyG9Y77vmnZ2F1RwHvPcuX2rb2uXuNHCwO3wHPjvMgeS5JXLiNpZFE67ggcAFqN2ksdN31tppNjdiDj5NlcVtl816v8yrUfyLjHlotOE44qds53m/B3i1dLl30x2X1KkbmUnZ+L4Crtt6cxmKVlPI1KkebWt+K5RCWFb2ZbMu19dLtsrNw0sFnG805c8/rdp4DxUGNtbcWlptdch2vbM+eo8FC4UWDNK2Jsc9xJJJJJzJJJJ8Tqr70a2sOZUpHUEkdxCoZCmtirw6m2MkwHdk+KpOmJdLVaLsNOoQHuYx5hrmnJjzo17TlhJ0O496ZWuq2MJLajnDiCAf9JW5tecOIMOIxLqYbjOEjeN2/XWFqbE7ZNqRRrvDXCBTc8+mPuuO5w0k6++M0Kdo3wTT8W/Q2js/aKp+sq5fqJ8JACl7Hs1SpiYk8SZVjq2I7vYVpWqzneuKbZ6GOBD2qmJEaDVQe0rBUs7idW5jlnACsNpYHAtHyVUdobaGBrHgwHBz41IByAneT/pSxRuSDM1GDMbLEDVAjtBrGeTG5ecp1GkW1+EZjkhZNo7P1j3Fzml5mXNOJs7hhkLJTrNc/GxweN5EHfv4L0p1qzyMUnurLXZ9ubMHdXVcab2wDiacJyGYcJEd6t1wXxSf6FRjxxa4O9xXD9qrNFRrx9oQe8aew+xQ9N5acTSQeIJB8wubHD/JHTObTpnqZtYHenyvOd27d22j6NdzgPs1PrB7c/arfdHTKdLRSI/NSMj1HZ+1b7EqSZ15JVi5turPaP5dVpP3T2X+qc1P07a0pqSZRsIprXgp6YHmnajaR1rqSRDRMDh/yolrYQDc04aLNHPJgRSSTJEgigUAIIA5ooQgZkJTqFTC9rvume+EwFEhMgkbvrVjacdJ5dUqdognN51cM8im22gRVJcyA89qacgTvAadeBBWq2qRhczJ9M4h4GZHETuU+x7awb9llYnAR/l1SQalMndJAe08VtGmqM5Xtsb2ye3L6OGjaCXMOQJBxU88gSdRGfceOSv1tktyOu8bwubmkJNntmTnEdXX+9nlLuPz32nZGjXpB1Cq7GwR1TpmMs2jfEZgLlz4eWj0P0v6hvxl/wAM1U4GucdGgnh58FzC+Lea1UmZEmDoCeIHCIA5DmVaNu78a538NRMwfrSNB+Sff5Kn14EAbgPM6qcMKVlfqMmzowlqexxacTSQRvGSACMLQ5STdbhaGhtQhtQei45NcRpPA7lGuYWmHCCNxTXBZGPMQSY55+SEqHKVrowhKE6EFRnYI3q0XB0gWizw15Nanwce20flf8DKrISAScU/ZSm0dwuDbuhaIDKgD/8Atv7L/Dc7wVj/AMWPBea8K2/8Xr/96r/8j/7qNZL0zZZV9RqgZIN3p+KUxupVnNYksKckDknQWMCScRmmkpFIBRSSSKCE5NASxKiBrzwU/c9Jpe6zukU7S1r6Lp9CrmW+IMs8FBwpNtPHYg8enZqhEjUMf2h5OBVRE2TNgvAVpstsHaDoa7Q4hunj7wsN63pVsbXWdrpcSC14ObG56cCfZmjfti/iKLLU0Q57R1kbqjRE+I9yrtQvq1STLnGM9dBHuCuT4EEkzNYbKXAwOZWmfifIK4XFZBTY/F6RGXs/uqpax9Y4cDClxpBvbaMI+fkJJIrMsEJNOaSUIAcUgECnQqIEkmuKPz7EgDHz7EM0pWOSgaHB3FOHpFEOke9Np7ygAyk1FBiZIgUnBA6pyQzHCUIlIFIuwQnpAoHiEyWBTWy9SX1qR/zaToHF7O03xjEoZw3/ACFmu619VWp1PuPaT/TMO/8AqSnF0xSVqi53LUH+FVJ1YagPfGXv9ir2zNrNOpi6vrGkwZIAbOUu5Z/O6cosw2O2Dcajo8wPcUtirCx7ageJBbhPcSCtnHqRmpWmywXpdlMtLmwBBdI0gAZ+QXK3VMRLt7iT5mYVsv8AtFayNqUZL6VRhbTJMlgJzE78pCqLQpyv4VCNWxxKEpBOAWJoCfnNJItSToLE0p6x4k+UIljN6emb04oQ2NfwWTxCxs1TsXNAMDTqiwZJhO5ZChBIG5BqKa1Avg5yQKTkAgPg4hMIT0CEAmNSKOFBIqxApOCRCCBlzuqvju2rOo15xh/t7Vt7CiG1eMt+Kr+z1uAoV6RObjTLe4uwu/2+an7gBpV3M3PEgjj8yuqPlTOVvS0afSPae1Sp7wHPPccm/wC5U4KT2pt/XWuo7c0hg7mZH2yfFYrvsgdRrOLHOLcApkOgNecTjiEdqWsdlkuebttnTFcNMBEfPimsM/Pinwglg+fnxCU/PelHz88wkPn570CCOaCPz8E0pDQN4Tn6po1SqFIquiZoU1O3BKEFA3p8pg1TkImQoQGqMpqYkOcUgk5AFAfB6SCSBBhNIRlCUAhJQknUaJeYHieHegbdK2Y2vLSCMo+Ct1nr16dMVBhJMNaDqXHIAeMearFts4YWwcTSAQYjOBiGROh9nBWXE8Ms3Wh1OnSZiNSA44zQLqcDh6IBO93JawdWjHKt6aKo4dozrJnfnprvzWzQtbmMaGmCXl3i1uASP1O81q0xlmsgbLmjSBPnLviFl7NnwbT9H53I/PxCTMpHApfPkhCfsXz5pJfPxQJTARSScUCpKQhqg7Mojf3IQkUOOiZjRPBKEAkAFOlSe1N3ChaOrDQ2GMMDnOvPRRcpoGEoJFIoEOOiDSk5AICuBJSRQCZIUkAkgBFZLLWDHhxBLdCBEkb9QQmIFAcapmS0WjHGjWtGQHvKnLjvsCjUo1iRiEMecwAWxhcdQMhHfuURdFEPtFNppuqhzwDTY4Mc8fda46ErPe7GtxU+oqU6mPIOluFsn6vCZxH0Yz46oUmnYftxcdSNa3Lw+QtmkyXOPAAfPksdagWO6t2TmuDT3yE4HIni4+Q/8poibtcBUEPPOD5pqdXPaaeLY8pCaUDXpACSRQlIoRSlCElJdCKIKUJBAxTyTYTo5pQkBZek183nV5NpD/8AMH4qshejLbsDYa7zVq2drqjvScXVBMAAZB0aALD9GV3fhm+vV/ctWuj1PPSC9DfRld34Zvr1f3Ijoyu78M316v7ktQ1Z55fqgF6H+jK7vwzfXq/uS+jK7vwrfXq/uS1Hozzyku+Xn0cXe2mS2zNBEfbq/uWKydHVgOKbO3I5dur+5PUnT4cISXfmdG13/hm+vV/csw6M7un/AKZvr1f3I1Hozz4gV3i09HdgFIuFnbOKJx1NJ/qWxU6NbuxNH8M3Mffq/uRqTozjuy90NrMqkkte0s6tw1Y4S7EPHCpqz2SvabYa9sw4mQQGxDngBuPLunvXUbHsPYqM9XQDZ17VQz5uUh/6Ys2vVCdNXf3WqcVVmcsWR3TVM8/7TUcNsJA1Ad4hsf7VGsp9juHvJXoev0f2Go7E+ztLoicVQZcMncysX0Z3d+Gbw9Or+5S+ux/sSSSs87uOTTwMfFIr0P8ARnd0R/DNj+ur+5D6Mru/DN9er+5RRosbPPCS9Djoyu78M316v7kPoyu78M316v7kaj0Z55Tm03EZA+RK7lX6PLAK7WiztwmZGOpw/qWF+w9jDqgFGA2IAfVy1/MlqwqjinUu+67yKQoOP2XeqV3ijsFYjSk0c4n+ZW19dY7p2EsT2EuoycR/zKvH+tGjCjhLqZGrSPAhDJeg3dHVgOtnB76lU/70Po3u/wDDN9er+5PRj1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2" name="AutoShape 34" descr="data:image/jpg;base64,/9j/4AAQSkZJRgABAQAAAQABAAD/2wCEAAkGBhQSERQUEhQVFRUVFh8YFxgYGBwXGxwaFxoYFxwYHB4YHSYeGB4jHB8XIS8gIycqLCwsGh4yNTAqNSYrLCkBCQoKDgwOGg8PGiwkHCUpLCwpLCksLSwsLCwsLCwsKSwpLCkpLCwsLCwpKSwsLCwsLCwsLCwpLCwsLCwsLCwpKf/AABEIAPYAzQMBIgACEQEDEQH/xAAcAAABBQEBAQAAAAAAAAAAAAAEAgMFBgcAAQj/xABDEAACAQIEAwYCBwYGAQMFAAABAhEDIQAEEjEFQVEGEyJhcYEykQcUI0KhsfAzUmJywdEVJIKS4fGyQ6KzFlNUc3T/xAAaAQACAwEBAAAAAAAAAAAAAAABAwACBAUG/8QAMBEAAgIBBAEDAgUDBQEAAAAAAAECEQMEEiExQRMiUTJxBWGBkbEjM6FCweHw8RT/2gAMAwEAAhEDEQA/APGa+PNWGM3UIFty0C0gWY+9hsbX5gQYzM1fEqNqYuhYEtYaagp6dNhzm0AbRY4Zg0MssFNuk3X6iMmdQe2rdWTgnzx6DitcWztPL0w5p65YKFELMyZmDyHTB+SzRgeF0kToexFyCL7XG46j0xqn+E/1HhjNb/gStb7PUlH2/JLg4VOBMtnVZnWfEkT5q41K3uLeqnywS7gAk7C59ACTtfYHHGlCUZbWuToJpq/A5OMx+kHiXeZrSrStNQtjIk3b3uB7YuPEuPpTAZ20JPL42HkAfD7X8xfGW57M95Udzu7lv9xJ/rjY9NLDTn2/Hx9xUcyyXt6QzrPXHa/M4TjsAItapBkE288WbJ/SLmUQKdFSPvODqPqQwn13xV4x2A4p9hLzlvpQb/1KKnzRiP8AynFj4R2wy+YIVXKOdlexPoZg/njIsezhbxRYdzN2OEk4ofYrtg2pcvXaQbU3O4PJSeYOwPK3LFu4hmDOlTFpJG4G1uQJM35Ra5kTBpZ5cixx7YMmWOODnILJwkHFfPHUGY7jVV7ywm7LqIBCnUT1AkrEmNr4az2dqDMZNKbH7R2ZpkypCqfaA21hHljTk0OyLlGadcfuKhqN0lFxasss48JwNT4ijVTTDDVoDi4IKmbgjeIvglsc5prhmqxJwlm6n8cKOA85kkYyyydvi0+g/HbzxEQIDzsZ9DjycANwdP3Yjca9/I9Bzx4eFJzT31nFuAB049QnAD8MVrlJ/wBZPIf8WwZl00qABAAiJnFgDmbpFgwR9DcmADDfmrAhh5H88QeT4fXWqz5ioKjNAUiwVaYawEAKJZbDE+xwHXaanov5k/2GOn+FRc9RCPjv9jFrGo4ZP9CM4xkDWaiJ8NOprYaSdXwwAdtg25tOJMSzFmKrNpJ8KgS0T94/ESAL8hEYjRnHbNvRElUorUA6E3a3Msre5VcE5vK94EYQTTLEea1UKH5HQfSemO2pQcsmoxr3p1z4XVnP2yqGGf01f/AjPZhKaVa5UqAiyAfEQIRFZupMWFhJsYkj53tIuXoh1mXUFEJMgsqtM7iJFxE8oOO7TZJ62X0UxJaqmrYQoFS7TsAxWTytijcezneVm0klF8CfyoNIPvE++MWtyRxTliUVVfHn5NOmh6kVNvm/+oFzueeq5eoxZjzJwxjsTfZXs+c1VIglUEtG5kwFHqfwBxxpSrlnSjG3SI/hvCKtdtNGmznnA29TsMXPg30RV6kGswprMGLn57Ytud7LLlaaaq+gSPs0AVPQmZb1Nzi15IFssW1Egjw8trA4x5M7/wBJ0MGmi+ZGT57svlKdbuKdPMZip/DtiE7Qdn+6aO6qUTBOl7z6EWxpXBVd0ZqZVK0sHJkmRsYFyD0mPXAz9nM1WY/WKq1EAMzT0wfIgg+2KrNXLDLTbuF/BjjLGE4ne0/C+5qEDaSVPlNxvyxBY2xluVnOlFxdMUjQZG+NK7P8dbNodQbVRVVkktKRMyeYfvGvyfouM0GNV7I0wuRQpAci5Ag6ix0za5AIInqOWH4tRLTTWSPgVlxLLBwYVlaQ7xmXw1HULrABnT8Mg2JGwmzAAG4EjSrn7p0rosmiQjXDCB94k6dvWJwbVyBI1XFNgzAl0I0guJjuwR8O3mMJqZJw66hUloAlFMwXYwRU5+InpGNsdbo1qPVXEX2mun+Qp6HV+l6dW11TXQDlKVE16r6watJDTIUHWGI7tFB+EEHcxYKTfYqzHE9D00Z31VSVUJYWi5uDEkCTM36XbyHBjRNUky1Wp3hmnUU3FRQLBufeR6HpgTP8MZ8zSrBqWmnSIANQKSx7whhrC21MPlin/wBWncPU9u9v9l+vyF6TOpbKe1L/AD+hNpnYVZk+UXMiQeSjoZI3G8GWM1ULKwfToIhgW0qBKmWNtZkDcgX25YRVDwopqSCSCVKtYIQo8LHdiCf5cR3afJ1HWlTCVNLVhrOhoCi0taw8R/241zWjj6mSCTfFc8c90jLFan2RnaXN8fySxZgGAYloMSfvAGLbC9rRzwzms6VXWQ5FgFpAlmLdLzBgncWAmSceDOKqyxHi8NzEd62kEztGo+mE5gt3Ld0A7hbIWgEi0GDBIvAO5kc8acuHFKUpxSTjFdK+/wAvyEQyTilFt05MJfM6UqEeLQpIkz8EkiZ2YAjcwSOl3srWDqGUyrAEHyN8RXGMsr5aoKwACUtdvCVcKDBIsSang03ADLF8H8HVBRp92CEKgqCZMG9zzvOOJ+IU5KSVWl+v3OjpU1Fpu6Y5xOs6U2ZFZmHJW0tAN9Jg3iRG9zGK2O1Lf/i173JMkn1JWT+vTFsbc+uF6sIwavJg+h0MyYIZfrVlRpceq1K+XFOjUpjvIcuCZVtIiYEAQW9TOLLVXS4ixY2HU3JC9Tv4OkxIkKWD64TVoK6lXAZTuCN8Mxa3Jjy+p89r5BPTQnDY/HX5ELxSpW3pCkb7VARB8mB5dGv/ABHlmWYBDMDvJnnecanmuHZhDNKotUfuV51D0qLDH/V+OKF2m4XWSoatSl3YqMYhtYnnefe/nh2oz48qTg39m7S+xTDjnC91fdefuQuNU+hrJBkqn73eD8BIn3nGV4076HM4UNUcjHz8/b+uObqP7bOjpf7qNDfsQjMXrQ7btUqeIj+UHwoOkTiUTNZen9kzgFUlVkaoG5jeMAcZ46FFNORbU38qCT87D3xB1SK7O4VV70XaDcEEbLdsYbR09r/X8iqZjtoiZms1BWYz0lTHK3XF2ynaBK9ANGliNpn1HlivjsRUQFadGodVgYFNZsJufMGZxRshnK5rtTpsVidQtFvMbYa8akuOBXrSxyV8/YT21eapjaf1/bFWbF87ZcP0Mmr4ny+tv5gN/mMUnupRj0ONWF+1GDUL3tnZGhrcDlzvFueL7le09NEpgPCqVhSI8KkHTN9JERyEjzxQcnXKOGG4/R/DFq4fladek7UAe+mYYncmTHIWm+HOe1NVwzI420yfqdsaSJ3bVG0EFR4A0SFB8VKrM2G46yL4kf8AHxWNKqTKoDpilWQGecmmwIAgcwRI54G4T2dp6A1akhcbAw8bexvOLCcswtoYRaNJG3tjFNQ8WdCGoyLugHLdpaa93enFMiB3wT4VdVjvACIDtGF5XPKVCgNUhAoIKvEK6yAjkbMvKDEwDgz6o5nwMYUsfCbKN2M7DzOI+pw+i9zTptPVFP8ATFaLLUNeEP5ipTIk09DaSCWomD8DWlYJu6+mA8k9HQinSGVAzMWCffBKzILELO+3LHLwikPhTR/IzJ/4EYX/AIYx+F8x/vdx/wC7UP8ArFXBN3/sMWqpU1/kNzFKkqyKrnwg2qM1yKSgASb6u9N7XANhhB4IGdkDAxME06bBv2ZsdAOzETzKeeI6rw5xYuZ6PSpE+80wcI+quNjSP+h0/GnVA/DF0pLp/wAlfWxtc3+qTBOPcLV6HdiBrNKGClQCWcmFDQYAcQQIOrbB2RQKiqoIAUAA7wBzw29OozJr0wrAkhnYnSrqqw/wgaid/wCuCkw25Ne52Zcji5XBUhwEydMlhOmP3uXpBv7Yf70y7BWKsRqBHhMgs43sNclTvz5HDCVYJtMggiAQQeRDWg/2wk3UrpAlw1tgAKqxe5+MfI9cEUEyLEioAKuoEbspCAbEQwCkjl4jtbHuScq1KVbwFwVAmCxWFF5LeEztzwipWlnKrHeMGaYtDKxA67QJ2BwulmDqpswllfUxm7AbTIu3LVzETtJARnL0yog8gOUbADmT069ceZ7JJWptTqDUrbj8iDyI647K0tIiIsBsBsI5YcqVIE4BbwZT2h7NtlnN9VMnwt/QjkcWD6JKjHOtSUE95Sa3KUhwT+I98K7ZcUpaWpkEuQD6bmZxX+zHaKrw+uuYpBS+llAcEiGETAI9cOknKDRXHPbNM3LPcBTMU2DGDpt6alJ/IjCeE8Eq5WsdNXwPMuq/akMVISWJVAgBAIEmcUn6PfpALk0Mw/jLFqbmwJYklD7kxjVUdWAIuCNsYVF43TOunHL7uyF7TUaLqQ4NRp++zVDe33jAt0GM9OSJrAU6ehdQ5aZjnbGqZ+pTQeKB5Yy7tf2rCtppEEzuPxODzKVIvKUYw+P5IPt5xQVMw+k2RFpD2Hi/HFLc3ODa7lmJNyTJwE4vjbjjtVHHyy3Ss8U4mOz/ABk5dmIVWLCBJgA9fPEPGH8mwDgltMGZjV+GLtWJNS7I8WqV6Zd4BUhbCBIubeUi2LAy6cnnYLSUQk6mJM10kkkzeTiu9nOO0HQKrHVuSyFAT1m49ycWPvT3VSnpRlqgK86pgEMIKsIMgGcY2/cOSdC8rTE1iSRGUroCZbSuio1hMm5JjDdPIjRlu7Yv3/2agroIdQp0kSRcGQZx7QrsgaysWRkOoNEVBpaysCCRI3thtK7KlFV0juKneIwDatRAXm0RpAFxynAtVyT7CMyEULDyxqNTKEaXBSfHpkkoYMMYO0gTh/OGcpRBfSPrjW8Zn/Lm0ID63thjNVNbsypTp6mLuEDeJjJJuxCgmSQBf8MLfMFqS0+7R1pv3skVJDFSkko4AGkkREYKqwCMtlBVrVR3v7On8ZDMGSlT7yFG9gzC97R5Y8FBNFCtTqEpUqKkshRkcjWsqC0ggEggnaDgrhBLVmbQpVctVAprqg/Z1CSSWLEsWAmbAADEPl68rQ8KhKcVFpgsQX0hQWZjqMCVAtEnmZxcAXnKOmpmGqMzac0aTNALPVYk+ESAo0qTuAAuBiRqYCSAxAJGmQPvRJiemDF4izNXDUqb/WH71kh4FUGe8SG1qbnYxc4BQG8xPkIA8gCSfmTiEHqCAtDHSDN+h5T0ExJ5CTywt6BAUGQxZlYG2koEMHzhiT0jDdFVLEOSFIMkcrRJ/hBgnynDzZO1wxcd9rWTdkWmxQbyzBjqNzAiMMSAK7pdTDUQIBRiLHWAVLX8IIME3gg8gccRp1alaVdUIsD4lZjuN7QBz648egNOoSWCKSkmwNRkB66Lao/iHK+He4XxxqMMLBmDEnLtV0wBDOukLBiwI3sJRBNcABip1aamjpJIlT8g+roV5zgfM05U4cqIB3YA3VXN2iSagnbSRa0mbnrj2MUfBYz8rUzebFOEXQ2skyTpVo95tbDHbigq1fDuRJHQcj6dMaFluHIjFlUBmsTF43j0nEF2r7KtmDrpRr06TJ3AM/PliymrKuLSM3VTpkDnvzEfli/9ju0deqjJ3h1oAYN9S7T6g7+oxx4FRpZYZWpUTvqtkvfvCQQNxCyAsuYEziP+j/hTrnJMq1NihFiDKuSJG/w4OSpQbYzBJqdE1xOjmKvxOx8gSMVrPcHcSY298avX4ZquPliOq8CubC+MUctHSnh3IyA5cnDmayAgdYti18T4J3LyuxaR09MC5nIjUGG28fr8sallvowyxbbKnmcgVKxfVTD8uYk7E7QfO2wxLdnXyzladZQpJgMSADJ+8TZABzvOG+KL4QADbL0yx8MTq3+zG0EL4rzMnYYiKMTcTY84vy/HD5x3KjPCW12bHkcjTRYpqBYSdoHKx2nlN8P1+DCoCGB87lY5ySPh/PGedme1z5cqrlnpT6sskFmSTBYgR4rDGjUOMpWpq1MjTbwqdUMROljzeN8cDUYcuCV+Pk7eDJizR2pc/BQONLmsi00q7tSNhqveJPgYk6ejHfFzTjZqLkO8YBq2T7yAAoep3roSYFzoUAD1x7nMl3isrXDWKgwTPJmH5LfFe7V1sqFyivTzSrlqfdJUpvThvE1SRqWQQSefTpjoafN6q2y7OfqcHpu49Fwqq3cVWGgKrUwzkAus1AFCCZGonSTEROF56kwqZVadSC+XEU6bkMXrVais0LFtIVNRNoIxA8G7WUs3TzNJVYM7UygLKCqUWV1J8PjYsPFEfFbE8vEyuYy9ZEM0aa04LAhtLO82EiSxHO0Ybtp0zLdgj5fRTpsrA06gIRkZoPd2KzYyIm+4uCd8e0uHMWSmCoqVF1ohJDMpJg7QNRnTqI1RbDedy6rVIWnUWL/bOGcB5IUeGQOhJ2G3PBL8SHe06/dk1URFI1AI/cz3Za2pYmCADMcsTyEadIymoVFpk5pVaWKsQlOo3diATJcA6eem+BQ5YsxLMzHUxYkkk8ySZnbCmqzQFNgzVDmDmGfUFUu4cFdMEx4m52gb4QuLAPQkmAJJNhvhSZfnp/D1P9D8j0x7RaC0CfC0iFIKi7atVtMC55RbHpoGNHd3LipAuAqrV2m7ABvi/hOL2AUmXNvCfEbWMkkTbmbfhj0UY+7tfbbVsfKfxwuk/wBolTQYDIsgKJKoqxO5mBAPKemB8tAp6Y37v4dKj7M3sLenvgBHxSA5RsfnYf8AGHAcNFpCSPh1TcHfSV8/D4/LxmMVbtF2wUB6VEaiQVZ/uibEDqfPbFVFyfBG6QPxnth3hqLSqvTCAaNKg621QZaZRQLiN8V1OOZtiUNaqQbEajsTHthvKUR3oDfeEe/LBS5c/EOdp9LY1KKSEOQDU4ewchrMjlXG8QYO0zGLrwbitSlnKRqEVKy6FA1D7ekyMUcOToRlQqAvMED4hBqXDqn7Rupt72J88SHB833tNkrMSFujRrq0yHZy6XB0/EXAM/CfPB2qSpkUnF2vBs/D+J0q6CrSPhYwVNmVgYKsORB5Y7OZU/dxnmS4pWoB6zA1qjlSGSGSqi/ZltaffJIuwG/MnGh8MzxfleBIkGJAIFrbEY5mfBsdro7Om1HqKvJB8W4Pqp36zjOc/wASVwRcsW006QHx+ICXi+kwV0CCdQMnGsdqMz3FCpUMEqjMq9SB+QkE4ymhT+u5yg1MkVKtqzKCSCJDNJ8ILAzAEL4fXDdOkouUhGslyooiuMnQpRiGquddU76IBApAnxBlkhlJI8KdJxE6Yxbu2GQRaYFFQqUDpY2OpnLAtqnx/Agnr6YrNGnqOo87+wxrhJTVowSVCV8Kk8zYYuvZ6n/h/DTxFlDVa9Q0MurXRQATUqsuzmxVQbc77YqDutVkhAiooBvOo82M8za3IQMaT2ao0+L8IPDldUzeWqtVoBjHeKSxIHzYHpCnacWaBF0HdkPpBqViCKtR3nxUajAzJICoABJi8oBpta1wl7NGtTFIU2rMECNoGo/7zIT2vimr9H3E6dXSuUzCupswBAHnrB0gec4uXAuF16nD3r1wa3c5g0QtCHYFFCljp8CAQD3o1EgjlfGDJp5XcXx8G+GeNU1yULMcHzOSzgVaVQVVbwrpYm/3SIk2N4641KgaqqKuirSKkAkgqUcgHQx5Nfbz88H9qqFX/FcvUUVBqpZcK4J8RDuWAYWcxuBy8jiJ7T8TqnimZy9cVe7eurUB4tBZVEQotzLA8zM3w9+77ozNVz8h/a1p4lmz5Uf/AIQf64Fq8MqqpZqThRuSpAE9f3ffFoWgq8cqmsNIZaZplwQpcUQqkE2MMCPX2xB9h6D5fMk1wU0ioc21QQI8RdqhNiCYIJ3ERiONuytkdlsjUq/s0Z/5QTfePXy3wwp3xNcANPMUqNKtQq921eo+VrUwddPU5VdQggwuiZuBHScQlamqVayKwcJVZdY2Ygklh6kmd7zirjSCLR41WkFWXePjUrMwdp6YXTzDAqRbSRpG8KHLkbXLMR0Ecr4Zm+FDFmAfy9bS06fDeVJkFZBUTG6xZt/xlFJYAB3Aw1WzCopZyFUbk2GILjfaJh9nRBBZQe8PJWuCo6kczt0xFFyA5JCe1XGSV7qkwuStQg3tHh8t7+hHI4rmWy6ixsDYnoPb3Pth2lldG/zx5XQgSQQGFpESJi3W/wCWNUY0Z5SsYqUl0uEbUFeEY2JEwD5csHrRUIw1HXqcBYsAAGBmdyZEeWI2g0R0n9flgqq1iV3DA/h/bBAMcOSaKKBLM8fjgzsrkhUq0gwkF25SPkN955bDbfCKA0GVsC2tY5EfEMS3ZOnD12D0k7ghwrG7rUdRppjct0PK3oaZOIsZDmRpfHOw2Vr8Or1hl6ffjLl0dU0eJUn7phzINyOfvjNvox4y1PMLSnwVJMX3AG3t+WN54NUVh3Z2dLzeVaRIuR15nbHzLxjhzZWrp1DUGYaRPh0VGQq1oB8JMdCMZoe+NM0puE00av8ASjwJczllfUlN6R+N20ju4Ysp63iBG+B/oXyq1Mq50k92akRv9oFAHr4ScVjtT2aq0MhTqVK9R0dxCMZUakZpUcrCPfF4+gigp4fXDDevB3EzTVgLX54rX9KrL5XeToq/bpQuQ8I0zUfwrsB3pHSYKkXgcrzbEZw7gHccJ/xDuEzLtW7vS4LU6KKPjdVI1EmB4vCJBi+Jr6SK9OlCAfZJmXDKpgMummW5RdnMmbyd8Vbs92kzvDgtamxWnmAW0ONVKoFJQyDaRBBghvaJvpvpE5OwLtNxulWFJqWXpZdhT01RSXSjOGY6wJMeHTb18sQWVOllZiygsPEouBNyu142xp3aDhNPN/4bmeH5daOczRcnLgKaZ7uZrBag0BZBMkQehIwTXrVavA+Jpmq/1p8tUpgMVMUn7wKyo7AFvYQJtIONBRIzPiHaLM1gUfMZipTmAr1HYRNpBME4EpZ6siNSV6io5GtAzBWPLUos3vjSq/aWtS7P5StR0UqgzjJrSlTUwiNGy7xbVuY33wjt/wAUepR4NxAAJmaqNrqIApLUnQK1rTdj7+WIEqL8TzuSzA+sd6KmhQUqOdXdsAQoM6qUqALEEDFpyPH6eY0tSZ0qDZGdgVZ30qlFyZc3U7qd8E/THxHNPxVsojMyVBR0UoBDMQsbi/jnnGJns4cyF4nlM9XWsUyVR2y4QFKLBQVhgBTRoNlSRznw4VkxKYyGRx4IannSp01jtOkszNHIzqJvyn54NzdQuAtRndRcKzsyiNiFYx6WwJ2O7TVU4FnHMH6tWoqhCpqCM4JUMVPOYJmCbYl+N9oDmuE5bM0yatVM13EuAjMGpkshI3g6YbyHXFFjku2B0+UAGu2krrcKd1DsFPqAQD74bpAAQAABsBYD5YuHZR6y5o5bMuQWy5Z8tAdUUoSurSBTQ2O0k898UfhdQtSQkzKi+/LAapAsil7b0oaUcMNlsZ9CNvfHue7Wnug9GmYY6Q7RAIAJGmZMbTtioUUh4kXMAmwF9j09cdRzegkbg40KCFuTDGzT1GmszMeUmQPTkBgzLuE9Dz6evliMkH4flj1a5G/vhi4FPkmXqgj8sC1swTAJJCiFBvAmYE7Xx1TiDVAgYghF0rAAt0JA8Xqb4RUIjBKjNMwMHUKCd1qDrJfT3cHVp0zr6ETb5YBpCRhS2OIQJUlTtIO4HXqPXB+RYJXFQCmQUZSagMKdwbERsb4CoZmCCCQQQQRyIMg+xwctVi7PqBdySSYMl9z0m5xSauLRaDqSZu3As4rLRqSDIKTuZkwCdTcpsT/t2xkH0r8IK8VdFBYVitZFAmXqqKbARzLL+OND7H54DJ0G+7JuTETDTOxjxbWEHzxCfSy4o5vI500xU+ydYLFQHXxI2pb2Lav9OMWHh0a8nKsrHbLjiVeGZfKmoq5iiwFak2oMpQGmV2gmT15Ytn0DZjVls2vJcypHo1Mj8higqyVODu5ANWnmpapHibUGNzud+eLP9AOd01M5RP3kSqBufCxQ/gwwxr2NIkm3NNkp9IuTWpQzitBNMrVAB2d18OrlGlTvzZecTnvC+3Gao5cUEdDSBLKr0qdTSWuSutTEmT741ftDRAzrqxZ1rUDMqvdq1A6gux8RUkksOQI6DEuI0BTrVEWy6jpB3Ak2jlHnyIxTTS7iDMuExz/6kzK5pc0KzmuhkVDciARAGwWJGkCIOww9W+k3iDd9OYP20axpSIEwANMJuZgXtM4iqBTWO8DFJ8QUifQE23jEa4xsYlMsDdr8w2SOXasncqQq0O5p3kMTUB0WYH706iWwPxPtrmsxQXL1aimigARBSpqEj9zSgK+xviEx4BgFyxcR+kDO10prVrlu606DpUN4CGWXA1NBANzuJwZV+lfiTVTVOZOopoMImnSYnw6dM2FyJ5bYqTLEg7jHmIQsWS7eZqnTaiKgFKoxaqvdUjrLGSW1IdXlOwAjbDS9ts0Mr9UFRRl4ju+6pxJvqnROub65kWviBx6MQhbz9K3Ei9N/rLaqaFVOldiNMtbxtHNpj54APFjVZqjvVR2uxQ2Y9YsB7WwT2U7Pqy/WK4+xRoC86rxOhfICCzchFiSBiwZjil7BKY5KggAefM+pOMuXURg6Ohp9DPLHc3SKXn6Wio4tKkhoMqY6HngJIM2NuYvH/GEVHMmeuHcpTqknu1fxAqdINwdxbGuzmpCRVI/uP7YeGbHP9f2wdQ7H5lr6Av8AMwH5YJXslm1VgAhDCGAYcjI3HXA3Im0iw8G234f8YkKVamaRBDirqGnbQVi4PPVOxHXCk7FZr+Af68EHsfmVFu7PkG/KRiKaKuDGsjmV7twVDEjwmSChBmejAiRB/DCGXn88CVab0m01FKN0Ij38/UYJpkmSATAkxyG1+g5YYnYpqmOVKDU20urKYBgiLMAQfMEXBw7Sq7YFqPMSTYQOcAbAeQ6fLDtPMoKbK6t3moFXDeHTBDKRzvBDD0xCGi9guIs9FUqDUiGalxJ1tUpCw2XSzC95Ww6k/SNXFbheVedTUMyEZt7aD4r/ALyimb7k4jfo/wA2aLinVJWnmElCYSRLglTI1ARqJMnkMXivwpa6mi9EMpWatMHlT8SVZnwspMfxAnpjnXtm0bkrjZjbPSzDZ91epM95TBARWAuxKL4dVuXKcd9HXF3y/E8syqxFRhSZQLlKo0zffcN7Yuna76OlrVddOvTp1cw7CkgWFqsJYEtqIUsCYsLAWOHPoZ7IVO9qZ2uhBWaVAMSTqWUZhPJQNA/1dMPU47GxbTsvva+jApuoU1FZdEmIGsd4R18EzzxhHa7IMmdqkgBTZT1gAmbkkmZkkzO5jGycf4w9Wv3C2pUCGruRpBeFanQU33YqWYiw9CRiHa7inf5nUgkGdJiJElCSNhdSbAASbYRhTU+Bk+YkTWcdcBVTghwEF7v+Aw0+koPi16jO2nTAjzJmfaMbhCGaYBIkwJuYmB1jnjmsbcjbCcdgFi7doezq1UNenZyoZlGzWBJ8j+eKSwxp/A62rLUT/APwt/TC85w6lV/aIrecX+Yv+OELJt4ZajLjFsKoUizBQJLGABzJtGNEbgVDRo7tdMz5z1nfA/DezVOjWWuCdNENVIaCJUDuxt/9wr88W9VUWhBykkEcQQUytFSNGXXuwRsWF6jf6qmrxdAvTEBm6hZziSIgfn59T64jmoSSRB/Xljn43cm2ekzRccagi3tSBNwD7DDi4TzOFDG08yLBwsYQMKGAQWMKGErj0YoWBOMcJXMU9JsRdG6H+x54olOvVyzugLI0FGAO6ndTyYG3ryxpIOIXtLwHv01IPtVFv4gPu+vT5YbjnTplJxsp2qdv+8LzVFVbSrrUWAQwBG4kqQbgg2I9x5I4blGqv3YKq1z42CCQCYBa0mIAPO3PDbD9f1GNZm6JGlnqqorln/y8ikbsAzwEQTaAA7R5Hri/9mu2i1wtPMuFrVaZVSRCMo1jxE+rGL7HbGb0OLVFpNQ1fZOdRWARqAKhr7EAn03x7QyxZahlQadDct8UuB4R+94tvLGecE+R8Zm8gMWSpX7q2iqqeAFqiW73UpJWkDBPSIHOBafH1p0/quUJd6Z+0rMCKNPvG1d45MatzCAn7t8Zfwrt3Vyr1EXx00RUAJ1GRpXTqIGoap5dY5497V9tqr1BToxTQjUVQBSSJW58wDPlGM7xu6HblVh3bHtCiocrQkoNT1ahjVUfUO8kgfG0sGEwAFA3OKLTABckSX+CDAXxTsPK0eeJOnmqKU6wZnV1X7CnoVlYVoFRXY3UqBIOIl64YA9PmMaccdombsZFMavmD1HmcM1KcCDyOH8xUkhuvxeux9sIdrFdz/bDCqBmOEnBWXybVnCUkZmMAKoLEmL7ecnE7Q7FFT/mKq0zzRPtX9CFOlT6sMLlOMe2aMeGeT6UTvZKrqyqfwllPzn8iMS5GInha0csjLTSq8mT3jhb7SFRbf7sdU4kSf2dP31v+DsR+GMUs0W+DdH8Py1zwSO7BVBZzsq3Y+w29TYczhjiGYATuQVYlg1VlMr4fhpKfvBTJZhYsREhZwCc+7KULQp3RQKYPqEADe84aBwmeW1SOhptEsb3SY3VsLfL+2F8N4a9UE00Z4idIJiZiY98efV3eQis0CTpUtYc7A2xrv0acYyiZJEV0pVB+11NoLMSYaSfEsbdIxMaL6rL6fKVlBJufXEt2a4OMzXWmW0pBLtawEAb2ksVA9cRB3xP0uDZj6rT7mmxNep3rMIEJRP2S3I+KoS/oi43o82AcTyRo16tI703Kz1G6n3Ug++Jnsrw6hWXMd4jlqVFqg8UJaYsBMixucE9vMmzfV80V0msgSqDyqIJvHUah/pGGOxe2d//AI3wUvcQrtFvCD1A/LDgwzR+Eeg/IYcGEssLwoHCRhQxCFR7YcCgmvTFj+0HrbV6G0+cHnisCrsPlP5H8j88aswBBBgg7zfFJ4t2dp0KoZ+8+rNN6cFkYjw/FYgGN9xbfGjHPwxU4+SJqVg1NV0KCpMuJDGeTcjpvB3g88dlKRc93pLE7ACSecgf2/rgalUMxzHLqP1th4pYETE+E7RHQ+Xlth4oK729RnXUXIIcW0kMG1QLHaPfAmZDO7swO8gRpOkkkMPn74VRzBWxwvNVnbS2pjoGkSSdK7hROy725YrtV2Hc+j3h+e0OCQrEfCWUOpsRcMImDzwFnclHiGx38j/bDjkGTB/iHQ/vDHtGufhN7WPUYIQM5ghChjSSCbCZAIF9wL7AxiR4F2eNaalRu7ooYZ4kk8kQffY9NhuSBgnIdnu9qJqZRT0d67KQxRJIhgPhYkQFO5K9cT9Wpq0wuhEGmmg2Vf6sd2bmfKAMmozenx5OpodJ67t9HUqoRTToL3NM7wZd/wD9jiCf5RC+WGxAtj0nCGMY5UpOT5PSwxxxqoo4nCSoP6/UHHM/yw2zYKQGzm87/n+vMYaDnkZ/XXmPPDtCmarqigszGFA3JNgBjXeD/RNl1yxXMgtWcSXViO7MbLyMcyRf0w6MTFn1EcXLJzsr2cpcPy1jqdgGqOokt0CxfSJsOe+ITjf0fUq9U1aLihqJ1Baa1AT1gmEO8gc8RuX41X4VUShmgamVJilUA+QUTNhcqT6YueRo03He0ah0VbyjeEnm3kTz9L3nFmzjTc4y33d+TJslRRqgFWotJJ8TtO03ACgktGww/wBoWp1czUdGp1EMLT0gwtNAERPGoKkAEkdWJ54FyuXepUCUwWdmhQNyScSWZTL0HamyvmKiHS5Wp3VJWG6KdLPUI2JsJ943LoxEpwXO5f8Aw+rlq9enTLNrojSx0MOZCJCgkbA7McedlM9QojM99XpqKtJqSxraSfvCFnT5kXva2A2XKPlqz0xVp1qYUhHqB1Kl0VipABJAPwn8eUUpwW6IKCgWDBogSswbDbUAfwwoYSMKGEssLGFYSMKwAnox5Voh1KsJDCCOoOFDCpi+CgmUZujpYgcidJ6iYw8OIv3YTU3dBy+jkHI0lgORix64RlqmsMp3BJHuZw/xKmVfXoVUfkk6QeYGokj0M2IuYxsjLwJnj4tdA5PXbkRyx7TrEW5/nh3N5F6LaKixIDC4NnGoEEWIIwwU5H2OLiT3TcnUqQCQCDDR90R187eYwK9TmtjM++HXHW/n+tsDmle25297YDLouHCaejLoCPFW+1f0EimPL7ze69MPHy+WHM0oWoyjZToHogCD/wAcMnHCyy3TbPZ6aCx4lE9LdMIL/PHjH54SF674qkMcj3T0tjsJL9fn09cEZCgHqKrOKa7s52VVBYt52G3MwMWSbdFHJRVi8jTrUv8ANURHcOp1RPjJhVA+8d7dJxsHZntpS4guhoSukFqcz4hJlDzjcry52E4z+txenUpilSGihSMU4Pj1OjB6tQgwpiRuYBI3M4h6uVhlqUGFNll1K+FABoAKj4jUMmOtotAxueCo15POZdVDNPql4ZteYyy1KZoZzQ4qHSDsHtb+R99jcgkdMUnNdmeIZF2XIM9Si9wAV8MWCkMQJ/iHxc9rynZDt6majL5sBavLWBDhSILDZHJvHPlyxZOJdoctk9K5rMKheSveEBiJvYAWEge2EU1wBSnjdf8AhS/owpBs6xMalpMV9SQs/InFRVCtm+IEhp31SdU+eqcFcK4q+WrLVpnxKeexBsVPkRib4xmslm2NYO2VqteorU2qU2bmwamCRPMxfpO+3tUZAThnZs16VSqtaiForqq6i4KCCZPgvYEyJ2w5kOFqMrVzdTU9NGFOmgJQ1HYhRJIlFEgm0xPTD2R4nl8tlc3TFVq1XMUjTXRSdVXwsAS1ULzaT5DnjuFcapnK1cpmNSo7B0qKNWhwQRKi7LIG3n1waRB7g/CaecpVRTXusxSXWFDMyOvMeO6mYG/MYTw/IZd8jXzDGrqpaP3SDrKwEE3LSVGo2Jk2wPkOMLlErdw/eV6qd2rhHSnSUm7k1ArO+0KBFrnC+HZqgmRrZdqjq9U0ysUncKKLKRqI3mOU7jA48hHsvw+nXq1mo06wo0aPeMpIaozKDKLAMS0AG+xIG2E52jQ+rBzpy+YUw1A1NesW8SA+IG+xAmD5Y97LcdTL1KgqqWpVUKOADMXgxvsTbe+Ac1Qy1KRl6lSoPuAUjSA6a2eJjnpUk+W+AqaCMYH4pVK0KpG4ptE2vpOHxiL7U1tOUrHqun/cQMVj2gvoznI028TqJ7sBm8hIX3kkC2LHSqhkkQymzKfyMXBHIjFVGDspnClx7g88PnDdyuwYsuzh9EhmOHwCUJZBuD8SeR6jowt1jAmqNwD5H+uDspngw1IYYH3GEVqS1NoRvkh9h8Htb0xIZK4kHJp790OgXO1FZ2KqEUmQslgPIE33n9DAAIVlPRgfkZwTmaTIdLCD+oI6jzGAq+GvkzxVMveb/aP/ADt/5HDGGaFbWiVJ+NQT6jwt+IPzwp3644Uo1Jo9njnugmOQN/174bdr+uOFTDLnyt0/tiKJJS44F/r9dceo0be3/GGlf3H63wsjpi9UUuxNOqUELGiCACJFMGC7qpMFyBsfKOQxI1+LHwtTtT094y/GQtI6aYKrZJN9MzM3jEafPHLmaqa2ouabsDqI3a0DfpeDuJxrx5vEjj6rRW92P9hfFOOK8U0SKgcmo5bUWgk3b7xk7+WG65NVi1RmdoAlmLGBMCWm3lhjNaXZXWmKThYqQYWo22sD/wBMkRaYO9pIwqnV3HPztg5PquJbTxShtn3+ZaQ0E2ne1/6XxI5jKqKuYULApLUi7EjSygE3vY+l5wJkKAeqFbY6jz+6jtyBO4G2Cq+TChmCzpKDSGJEPT1awR4ihNlP8QmTbFzlC1yY6E/5bvB8RltUaoF48hgWosMREX2v/W/zwRmckBq0BmiqFneAaWsqYtqVpBPkcc2UGqlAOl0psd96hIMH8sRhBxhQGCkyqksgkN3jKkmx0tGi+zG0NO9juCF/Uvh0rOvXBJIClGddJPUABjO4YeuK0EFAwsYShkA9cLGIEUMQXbZT9UaP31n54ncV7tznFXLaD8TsIHkpkn02Hvi0ewPoqPCKVM6mqlAqKLEXaWC20srEiSbdIsL4KymbpVm0DJ6gAT9i1QVCFkknUzqBETawnFeJw5lc21NgyGCARO+4IO9jIJGNVitpbS1CtBWpSVkVRoroKLHYACpRgXm0iy7nCM7k1pae9p1UQ7VqbivTYLIZ1BCyCYA8QHrisZrNVKjF6jM7E3ZiWJgQJJ3tGDuDcYaiWioygjUVChkd0uiurWZd+R3wXT7RE5R6ZIpSd6cpor07ygPiWF1sdB8agD7wGnffEVXyUk93Jj4kIh1jy+9HlfqBgqvnsq7EMjqR8NSlC6oDGWpuSAWYidLAACwwXUy7so7usmYAEgMDTqhUUuXUvBgMWFmJOnbbFdqXRZzv6gfs/nLGkTz1J8vEvyAI9D1xKk+35HEFmiUqkVA9KorWYrpcEXGsDc7XF/XE1SqlhNp3IF1P8SnYg/MG3TGLUY+dyOzodRa9Nv7C1XpY9P7Y5v1+uWGi+FCp1+f98ZKOlaOAGPCIx2rHNVtf/vBVg4oSzc9vLCaWYBsDthrOUiyso3HL05Ygqbspm8z/AN40QxKUXzyYc2peOa44LE18IR4tY+omMMJVkXwpKm8if0cBJovOSlyXTLKC/iJUXuJ6GJ0gkLO5AsMFLQC97KtqpQPDU/eqBCJA2gm43Pywxw9NVVRLCZupg/CxsfbD2TyodF06tRBZ0n4lBN166YupBt4hYGNBwRf1YKGWWAFHvAwJ0nwB4jaD+znfUPbC8zlgFdkLEIACC10eVW8bqwnSR6Ha48DuA3i+PTGvwzo16ojrywUMqprhJNzclpP7NXvK2v62XywAobz1II7KJhXYXJJtFzKgSZ5T/dtT633/AFzwS+XnVdpQIxltQ0OoLsDHiALIdXNSeYx2Wyyt3XxDvKjLuLACmRy38Vz5YARgYUMOZKmriTMDQzaTP2c/aESouoIO2yv7eVaRQ6T8Qmem/hjyIhvMMMQg1mM0lMTUYKJiSY+XXER2j4hQNGoghyy6HqLcUzPhDkAsSSLAYrXaHgubLNVqwyrzUggL1C8hiFo5xqRJQm4KkHYq24I54dGK7KSbA3SCQdx7/ljwDHuOAwwB2rHmrHHHmIEWj/8AGH3zb6dGptAggEyBExHTcm3XAuPQxjEIT3Cc9WqumX1IykkAVV1qJYVGvBaWKgWuZjnhunnRRaAFUxLAN3iGVFhElWN5uQNjtiFL44NiNJqmRWnaLYrhwGWb7qdx/fyOOnl+jiL4dmWqVSzExpANzsIFpJI6+uHqXFQGKVd1JGoc4MX/ALjGKeFp+07GDVWlv7+Q9cJrXUjHsSJF/MXBw2w/4whLk2t8AuXzUDTGx333/LAGZzfitviU0WAtafxg364FrZIMZG/4Y1QlFPk5+WGRxST6FUa4YW354eog3jDGVyhG2JfK8PmcUk0nwNgnt9xZFkGQYM2IMH8MLANr7bX2mTbpufx647HYacYUAYibTMTadpjaYw6Kr28bSNvEbWix9LemOx2AFHBT15R7dPTe22HULCIYiLiCRB6jofPHY7ACelTzM2jc7bR6b2woJ+vljzHYgRTUJBB2IIPoRfGS8U4e1Kq9MkEoYn09sdjsNxlZAvcnyx73J8sdjsNKCTRPljzujjsdiBO7o47ujjsdiEO7k44UTjsdiEJ3gOS8Mz8TAewItiHzKkux6sT8zOPMdhcfqY3JxBCqFV0MqxHocHU+MP8AeVT57H8LY7HYtsjLtAjmnB1Fj/8AjS80M+v/ABg/hFVa7MNOmBO8846Wx2Owl4oj3q8vVksuRVbgDC0Q+WOx2JtS6Ezk5d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3" name="Picture 36" descr="http://www.hispanic-culture-online.com/images/carlos-santana-biography-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00400" y="1676400"/>
            <a:ext cx="1589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38" descr="data:image/jpg;base64,/9j/4AAQSkZJRgABAQAAAQABAAD/2wCEAAkGBhISERUUEhQUFRQUFBUUFBcUFBUVFxUUFxUXFBQVFxQXHCYeGBkjGRQUHy8gIycpLCwsFR4xNTAqNSYrLSkBCQoKDgwOGg8PGiwkHyQpLCwsLCwsLCwsLCwpLCwpLCwsLCwpKSwsKSwsLCwsLCwsKSksLCwpLCwsLCwsLCwsKf/AABEIAQMAwgMBIgACEQEDEQH/xAAcAAABBAMBAAAAAAAAAAAAAAADAgQFBgABBwj/xAA+EAACAQIEAwYDBgQGAQUAAAABAhEAAwQSITEFQVEGEyJhcYEykaEHQlKxwfAjYnLRFDOCkuHxshUkQ1OD/8QAGQEAAwEBAQAAAAAAAAAAAAAAAQIDBAAF/8QAKREAAgICAgEDAwQDAAAAAAAAAAECEQMhEjFBBCJRMnHwQmGBsRMj4f/aAAwDAQACEQMRAD8A6Coo9sUJRThFrw0b2LC0RVrS0VRVUibMVaIFrFFKFUSFMApQFbApVUoVsTFKig4zG27S5rroi7S7BRPQE7nyFUjtP9p9lAUwt1Gu/wAwLLAMFgymOR0MaxproG0gxi5dE12k7fYTBHLcYtc/+u2MzehE6e9V0/bZh+WGxJHOe7Xz0lzNcnxd83LjMWJLGWuN8TcyZ5D99KFbxNkbBj7Sx/QUNleETtWC+2ThzmLhvWTp/m2yR87Zb6xVu4ZxjD4lc2Hu27q9UYNHqBqPevM1zEMw8CKR0ZtflpTfDcUay4ZC9q4p+K2SrD5Gfz9KZWK4I9WxWorlXYX7YMxFnHsIOiYjQCel6BA/qgeY511VXBEgyDsR9KJNprsSRWEUqtVwBBFJIohpJFKwoEaQRRWFJikaGBkUMrRSKRlpGhhGWspUVuhQRki0daSq0VVpEgti1WjKtItijCrRQjNitxWChYvFraRrjmFRSx9AJ/SqdIUOtQHbDtpZ4faLP/EumAlpTDMTsSYOVdDqemkmqHx/7ZYJFm2GEHL4yI82XLHnlB6S2sDm3aDtBexVxbjsdsqjTRQSQJAGssdfPlEV0bfgbh8jntX2hvY6+b+KICgZbdpSYRZnKsjfmX3M+kMsFi2/+PKgPTwj/dMn3JNRGJYwszsfnOtZ/wCosvwaNtPQeVW4OSG5KJdsFhWiXvOOeitHzYifaaVfNk73lbyuqD8tZql2rkmXOc8y5Lf+Uyfapay9lhEKP9AI18gBWeWOvJZTvwTNzBqRIggayjZwPURmHuG9qjsVZXZxofhMggjqrjTf2oC8PUNNm6bbctwPkNfzohvXBIuqpndl1Qnq6jVD/OB6g11fDOI6/hChlZI5kbj1H66jzq8fZ79pdzBMtm+S+FOm0myDzX+TUkpt+GNjTbxy7HSdNtPcadPI0NrYOqxPTkf7U932I4nrG24YAqQQQCCDIIOoIPSK3lrmv2N9sBes/wCEuH+JZBFud2tDXL5lZj+mOldMplszyVMQRSTRDSSKDQoIispcVoiloawLCkEUZhQyKRoYHFZW4rKUIFKXSUFLC0qGCJRRQ1FEFUQjNmuafbR2kyWkwqHxOQ93XZB8Kn1In0XzrpN24FBY7KCT7a1537a4838RcvMZzswQfyIQomdgZ28q5vaQ8I3srFtpP6agg9QaWyDbpE/Xl7xWrt8xOUa7eYHPyp92b4Q2Jc7BV568+VWk6VseKt0iNu4UttrTzBdmmcyQQPQ/2roOB7JqpEwR6frFWGxw9QIAHyrO/UPqJoj6dfqON4nsxcB8IJ9Nv7Co58Bet7g86743CRl2qF4j2ZVwRoDrHrRXqJrtHPBB9M5XgePMvhuCRtqMw+RmPapJirfAcpGuWdvNT01/5FOeM9nwu6ww0I85PP6jrVfOZDlPLbl+/wB+dOuOTcdMm1KGmPLihtDow5jSfJh+o9xzpquHM6aH15UZcaCIcTHOIYevIilkBh+Jeo+JfOP3+tdbXYun0E4Rxs4bEW7isZVgWKGGHIlSdzB22MQa9Cdie2triFtmQqGVoKScwU/CxB5HfSRrEzXm44Un7yx5kbddP0mpLgRcX7Yski41y0qNmKx4h5wJOpnkB50XS2hHHlpnqStUDC3WYEsMssco55dNx1mfkKMDTJ2Z6oytGlTWoogBsKGRRiKGwpGh0CispeWspBhqhoooQogqaCxYNLBpIFbAqiAQ3bXElMFdK7kBf9xAP0Jrhna62q4lba7Lasg+Z7tXb6sTXeO1XDjfwd62vxlCyebp41HuVj3rgfaa/wB5iWdZgrOogg5VGUjkQRBHkaWv9l/sWh9H8kNimB+QH9/351d/s7sjufPM3/kR+lc9vTXRPszbNh/6XZT8835NVMy9n8j4X7y8Wlo9vSkKtKtNrWQ2DkEnlTe/hjzpnxTtQllu7tr3t78IMBf6m5U3sYm48NdxQVj9xETKOcS2p9ad0IkzeN4atxSrAERFUHtR2Za2siSJ9dP3++nQ1u3gdWtXR1E22HIyNVPzFKxVkOsMNDuKRe12gv3KmcQtryPtvRRhBz0PLb6GAfyqZ7VcDFi5K/CfoaZYJ5Hill6qAY/qXcjzH/FbFPkrRklDi6YyuBpjNJHJgJ9idTScNdbvVA+LMAA0FSSYgg6QdjU1f4KWWbZzA6hWjWJnIy6HbYgHTYVB4lGQ6iCDp5HcQelGNPQjtHqzhzg2rZAgFBG/Tz1pzUd2dxyXsLZuWySjWkKzvsAQfMEEHzqRro9Izvs3Farc1o0wpo0gilGktSsZA63WqykGGamiqaAjUUGopjsMppa0JTRFqqYoquLfat2eNnEreC/w7qFZ5F1Gk/zFIHn3ZPOu01GdpeCri8LdsN95fAfw3BqjDpB+hNH9wxdM8tXddTzgfnVj7C8cuYdbgAQglXIdsu4IkH98qieLYM23ZGEFGII6HaKbXrBmAY2H0Hz5VbU418j24Ss6jw/t8rtDqEX8QbMs+sVb8NbLiV2NcoscL71LK4ZbiP3TW8QbouMvez/mIcwHUAQAPOa6j2aDWcMltjmZVykjQbnUD9Kyzxxi9M1QnJroqHaVDbzBAQXOpUSxJOwnmTAHrVY7Sdmb+C7s3XAa7bN5MgvXJYNHcm6Dq0RJjTMvqOx8T4LbvoAyjQ5hoNDBE+sE/OoJOx1kNJExtPLltt9KfG1j8WCa/wAnTop3YdcTccjNmUZTmkkagGJOpgk+86mug3FyiJmnOG4altfAAB5fOo7GPUMjV3RbGn0Vntbaz2m8tflvXOLtpkMx4Z/PT866RxW/OlVjG8MLK9tZ3XbWEEsw184FdhycdM7Nj5bQ0wGOuLsdCA0HYjf56H5aVK4ywmKtkjw3FHjHXmG89DvzBPODUIjFMkbhjp5ZtP7VJ4C93ZDLsD4f6d8p9JI9COhq7+UZl8M6v9jAuDhuS4ICX7y2/NJVj8rjXBV7BrnX2X8VUNdsTCtF60D6BLqe0WzHSuiKaeMuWzJOPF0brDWia0aIphpLGszUljQYUhFZWs1ZSDEejUcGmls0dTWdMow6tRkemy0RKomKxyDWiK0ppU1UQ4h9rHAwmMuuAQLtrvV00N1MrXBoNAUlteflXPMY8AA7mCfIE6T512f7UMj99JhrP+FZfMuMQjKPIrv5JXF8cJUtzJP7+RFNiduv3LP6TuGDyZJHr+tPLOIAtARrof386pXZbjYu4ddfEFyt5MBH9j71ZP8A1/wFQokx4SVWeWjHYfuDWS2nTPQSTSaLDZxwKAig9+Caj8PbusVm2LfMnvM4y/7QZPSKPewsaqfY0XJ0KoxTHtzFqFiq9j8QJMUa+7bGmFyzrrUpzbLQikRGItySag73aE2bhtC2G7yDnmMkZo5e/oKtGKtgCqBxu54yfOPpB/M0+JJvZPLJpWhrir0wes/lmH1FP+HPmOTk85fJiT4fdp/3GooCfYT9Z/Kac2l3X/Wvp96PQgH51ra1RivZPcC4vcs3VdDD22kA7EaqysOhllPTNP3a7f2Y7TWcXbzW3ViIDLs6NElXQ7MOokHcGvP+IuZwLo3bw3B0uga+zDX51OdgOO/4fHI7FVS5Fq4zNCgEgi4SdJ5a8iT1qfWzpx5I78WpJNIDggEQQddP3tWFqpZmo2TWiaSWpDNSNhFTWqFn/cVulsNEbbanCNTC29Okas6ZZodq1LD02D0tWqiYlDpXoHFuJrYsvcMeFTlBDHM+yiEBaJiYGgratVY+0G/ihZtphCod3IZ/D3iqAD/DDcydzuI03p1IVRtnJuOcWxWJxDXMSpDPbKrFtralV+ELmEkQW1MnxVBYqwe7Ig66iefIwee0e1dCwf2dX2DXsZeFoAE+M947MQYBg6TOwk61Rb6tbylpILc9JggMNN4JIkaGDVIyt6LNKhlw7iL4e6CNVMZ16jr6jlXRuHcUs5lLkeIeDSZETP1Fc143bi/ptAI9CJqS7P8AEAVNi6AU3QyARLAZBz1J0jYnzp8uPklNfyNhycZcX1Z1nC8eQ+G0rXufgkmPQAke8Uz4n2nuA5Ewz5+hO2uWZIAIB00PIjcGF4bjYS2AMU2TKFIAQGOjZQNYMdTzo1nErcM21IQbZjmZ218bGIG+gH1qD4xXZveOtv8AP6/piMLZuog75lNw6tkBCgn7oneNp5xQ7l6nd9tNahOJY9UBJNZJbYUNuMY7KsDc6D3qt8f4UVtkwTFtmMDZgJn0k1IcPm/dzt8KnQefWpLtDZbubmVipe0yaEiQ7IpUxuDO3OrQfFolOPKLo5/ZOx5fpz/fnT1bBZCQYe2Y+XOOYIj69ab4LDsrm025PgPn09DUhetNZi6BKwFuLt4fhDe3wn0Fa290v4MVa2NrGICy0HI0LcUHVTuI8wdVPPapjht5FVrT5TZxBT+JGkIxJKx8LwWWOWYmDFRt1A3jtaiDOgJA5rcTZh5/ODTezicswQs/EG8Vp+kjkeh3H4hSuN9Buj01hlRUQWgothVFsLGUIBCZY5ZYpRauQ/Zv2rxQuLhkti5aMsVN1R3aCM7WiWlhGuQD9TXWBdBEg6ESPfWkbIuNBC1IY0gvSM9I2ckKmt0ItWUthoirT05tvUcjmnNt6imWaHoeiq1NVaiK1OmI0O0aqZ2+v3sOVuWLxR7zZfEiMPAmltHI8EyTBOviq2hqrnbfhb30Re+aza8XeHKWQtKd33mXUAePxbAxMSKazo9nOsb2lxd6O9uSIICsihQSDPhQ+LTed9iYqpcYxZLknckmBAAJ3MKIHoOvrTvtBmw997JCuyEDOD3isCAwZJ0Mg7kGohMMzeJtF5k7n06/lWzFjr3M6Ur0g2J8WRj+BR6kEgU0sqWFxgCQANgeTKfyBNExmJ0AGm8e/wDYaD3qS4P20uYfC3cMqgpcYtsu7KFYGRJBCjSeXSQb1JR9qsi2uW2XLsViLOIthnVTdXwvO5I2b3Gvzq628RbC6QB5VwDAY25abPbYqdtOflHOn+K7TYojW4QTyUAfWKzz9NLl7WqNMPUrh7kzpvH+0aW9Adeg3+VUy5i3vvrtyHSonhkussSSCQSdSee/vVg4LhvEazSgsd/JojN5Kfgm+F2cop9a4rhpdcUTlyeEKwU5sylTJ1jwkeEE+W1Ks4fTSori4AIHMn6Cf1NQSstLoicfhO8AMQ24PMHl/wBUFOKH4bkBxMGJVwdGkc5GhH/YNibxO1R+KwpcQdf085q8Ph9EcivaBX8B4s9ghTzQsQJ/lfmPUz61oYW+5/ytfMCfZl1PrTE37lowxJ6HSSPWpCzxUFdbtwDnAWPchp+lampff9zL7fsXD7PbHdXI/wAMty+7ZWuXTCWrcgMqsQQTpt8RmNRNdeZ64X2Q4viyzWMEVaD3hS5oIzKCJY7FssjzJrtGFdsi94Vz5RnyTlzRrlnWJ661lyWpbA6fQ4LUgvQ2uUhnqdnUFz1lNu8rKFhoi0u04t3ajEuU4S7U7K0SaXKMj1H27lOFuUbFaHqvUZ2g7V2cGoNw6sDAzKCRt8M5j7A07W7UNxXsfg8Td767am5ABZXdJjYkKYJA01p4teRKOScc4ul241xVZVuOz6ky0mYAECBPIVCYriB2XTz3PqTzqc7fp3eJySSVUCCQSCdQCQBMCNYqsJbJJEdZJ5V6WGK4qQk3ukIu2vhgzIk+Rkjc77VlrDyYGp/KnfcrAyn+qdIPWelPMMot2S8STos8ztPpM/KqvJS0TWPexleVbYjd4155f+aZPO53O1PbWGLFZ+82/tJqQ4Pwxbl7xfDbXXzMmhzUFbDwc3SHnZXCEWmLc2n6Cp7h1wLtJJ1MAn20oNhM0KBCTMdfX5VPYYhR4R8hXm5Hybb8npY48UkvAG/xVra/DE820+Sj+9RqBrpzNzozWzfvEfdXT351PYXhGwpOiiIA8PnaaaXuEXBsJrolvs6Ms/v5U2xPCoEET509SQvKLOWYqxPhYfvyqJuLlMEeh5MOh866BxfhUzprVXx2B5HQj5+vrV8WTwZ8uPyb7L484S4btthngLlJRlKEgsC0grqBr+UV1vs5fd1Ny5cV2cyAhBVU10EHXXmOgHKuD3UI9enIg7Mpq6/ZvirxW6qhHRShVbkjxHNOQ65TopMA/d60PUY7XOyMH+k64blDa5TVbpjXeBPrzrM9YrKUOM9ZTbva1XHURFu5ThLlMUuUdHpBx8l2jrdqPR6OtyuBQ+S7RVu1Hpcpa3KNgogO1vYLD4rPfzOl0IWOVlytkXnmHhOVYkGNq5dctWlMIJECOjRu8nWDEx5+VdK7Q4x8VdOEtOVt2wGxLDWSYy2Ry5gmZHkYg03thwy3ZyBAADLcyZkSCx1Omvz22G3DN6i2TlHyV66gZCQdRyAAAEgSepJOlOOMXQvd2+SKCfXLoPlPzoOGsR4jooI9WNN8YxYktux0HlWtbkT6RJcUuqgQKIKo0+s5T+X1pz2cskISd3afbYfr86jreGN65r8IifnMfP8AKrPh7YUACoZJJR4+S+ONy5EhhVAp22IgUxsGt4ptKyGsedno1PVm+pq68OUGuccJxWQwetXDhfEtqa6YtWi5rtTPFYeRQ8PjZFH7yRWi00ZqcWVziWCmqrxHhwNdDxNqQar3EMCNajJVtGiLtUcn45gyjbQDMHkG3IPQHce9W/stdv2LlqyEtuGZnOrK9lLmveXNCozKAQp8UaVri3Dgw/LqCNQR5g1EdlsYVv8A+HuA5i4KPnYBSIYnux4XLKsAnaelVcv8kPt+WZ5Q4S+51fPSc9As3pUVs3K8+ylBe8rKbz61lcdRFK9HR6Zo1HRqBw7VqKr02VqIjVxw5D1E8a7Urh2CBTcuEZgo6SQCYBPI7DlyqSU03xmBt3ILrqswysyMBuRmUgx5bUYtXs457hMViVRyFCF7j3HLMS0gksSqmQBO50qKvXnut3l1ifOdN/ujrTjivFQHuW0zZMx8LHU5TClvQaewnWmWBwN/Elinw24LsdlBnWBqQAGOnIGvThH9TpEJPwOziVjKqlnGwGoXqSdh+dM7GCZn6tzO6r6f2p1b4XL5EuF7YMZgMqueZVeS9CdTvptU/h8GtteQAFCWRQ+keGNz2xjYwy2lgcvqeZPnTuxLbUm1hWuNMQOU/nU9guHAVnlI0RiBw+GMVl7D1KGzFCNmpWVohHwdOcHiSpg09OGpq6jbmKN2CqLLwzH6VM2b9UfC4kqYqy4HGTTxkJKJOkSKjsba0NOrN6k4nUVV7RNaZU+IYaoGxw1Bi7V1tCmePMlTlB95irbjrNQHEMPp+XruPrWe2mWlFSRPYa74Z5EyPSAB+VF72mWFxYdFcaZhqOh2YexkUQvUCIc3aym+esrjhihoqNTZWoooAHSvRQ9NUNGVqARwj0oPQVNbDfXauCc94x2PuW7oOZWW4znSdDBaDO/l6xTy9wc2EtW1GS5etObzBjL2y6kIy7LERG+/IxVk4pb727Yta63C7Efgtrmcj5qP9QpzxTDnEOjqMrWc9jKSrArmzF8waYDBlAInw8wJr0IZZOFyfgjxipJFfwmACjyFLtYc3T0QbA8/M/oKtmG4CkfxAGndfu/Ln70+GGRfhVR6KP7VkeWtmjmukV7CYJRtFP0s1I3MChGqL8gD8xrSl4dmEJAYD8WhAEmQx3gbqR6GljlUnQeaS2Rhs1r/AA9Pu4KtlcZW0MciDqGU/eU6a+esHSi9xVeI6kiNOGEVD8UwBjMm4+vlVnNim9/DzXJUddlIt42dGBDDkamuG4/lNNeN8J5jcbVGYO+QYO43pmvKAm/JfcPiqfC7Iqq4LHaVMWcRPOmUgOITFpUPiB5VM3GkVFYq3SSKRI3ht7K72+R8a/k4/wDE/OpLNUHjUZSHX4lMjz6g+REj3qUs4gOoZdiJH9j5jb2qM15IyVMcZqyg5q3SC0Nloq0BDRlNCzgymiqaAlFWgEMtAxWblEHQyJjXQmGBA5yDpFFFIxdotbdRuVMbb7jfzArk9gDcLwNu2z3FlnOVCzNmAhi9xASZ338400gp4fjh3rq3hgG5bVfgKszPcuSfiZrjZfS2IgEUyOK/gnbNcuCeTQqzLAaZ5aD1GvWi4C8LiNPxqESVAzBWjQtv4oj0Wek6FJ00Ra2mWQbfv5VotWhSXI8vessiqCJcBG36UW3rpG/Ixr5a6UjD2uZ504yAb7DXltz3BG3Wopq99HMaYzG287K5IfnnDK6uFkGWGnh8JEEQQI2lGHvZkVh4kYSrgEA+oOqnyNSAVAvdX5dXRu7drTpcVERiC9ptgqk5XBM5QIGWQPC8LbD2ZusGQOgyEKALMQ5aRo0EuJJjINszT6ix8H3r+jNDM14AUK4tKxuLtoVZDnsXACrAMchPIg6lToQdxJB2miCCJGoOxG1M0ujXGVqyHx2GmqrxPB5TI3q93bdV7jdgQaSqKdkLgsRUzhMVVRW/keORPyNTOFv1zVBTstFu7NJu25pjhsTUjauTXdjdEPi7O9R+Cfu3yH4XPh8n/wCfzA61YcZZ51BY7DyP3oeVLXhnSVofTWVFrxkgQ1uSNzO55msqfCXwQpj1aKKGlGVahZ1C0oi0NRRlFCwhBShWgKWBQs6iF4thWWXU+CQSusAnQkAfOf6hzonBbwDPmYABVKxGZpOV8p+KAoXy1FSGNUd22YkCNxEg8t9N40O+3Oq3i8MVTvEA8ObKXzQAdzI2II3OgDa7GtWP3R39iU1ReMPic6hhGvQzB5ia1YMyCdd+sE/d02jTSoXAcSCwCciFc+urZn1E/hIiCD+HzmpEEZjtMZtCQxdYB0HKDUJIZEhhMUNPr7aE+oipCem1QNi7MHQHWYPmT76RUpgrs6awSAI315AfOoJbGa8j3G3HTCXCcoTISzO8M4IJeJmXYbAxpoN5qKPCcRe7tLjslq7cuGfCWju89pZBhgRMHRlNuNae9psRYtCzZu5nRnTMDclmt5ggDFjoneMk6iQH6TUfxnFYvDvcS2QuGKxaWFL/AARlsnUDXYsCdpHX2HjhHc91owKTeomX8OFs2DqEtpbRyT8RNsXHkHdQHyzyjyNJS/ll0B7s6lfvHSS6KdYOmnP4vvCXZbvEtl0a2qeJbVwoxVgcwLwSCwOu+5MxtRBdDcj58806QROsyfPWsUsiWT2/n/DVBNRVgVuq65lMgj9/9VB8aHhPvUhcwrKVNvwiCNZ8SjQTP3tAdtiKhsczsWXLqPMR8zVlkUuy0Wik8TUzA1J0A6k7D51NthjZYITMgFT1IADj2b6EUDhuDz4lSwELNwCQSSNFkbgSZnbw1PcRwfeIQPiHiT+rp6Hb/quyZEmogj3Y1w12pTD3qr+Dvz+o8+f1qTtXKJoWyaDSKi8bapzYvVrEaij2cQ5w9ZTo2/3rW6ADEFGUUO2KOq159k6FItEVK2i0ZVoWGjSrS8tYBRAK6zqG2P0tP/SR8/D89fnFQr4G4IayVOWWCgiPCWU2mzRCkDUA6A6dDOY9f4ZjqvX8Q6U14Tbum6QBLXB4VIGUF2LmQNvAF16E9K3+mjcH9yGTsryYi42IzZZylWZHu7L8CK7WwALg8RmPMgyRVrNhmhrdxeuW4gO4Eguh/IczRLaSXU2ltkFWKHWcyiHzroZgwQNgPcZ4eBqM6HqDmH0B+oqOeT5UzscKQO3w+6DrDejD5eKJqQwy3kYFQFI2OZdNI5TyPSg23u8srf6svzEGjrdu/hT/AHn9FrI6uyviiWtY25lgkZsuXMZaJGsAgAGZ11/OmoshSGLM7wQGusWPmEPwqOuUDbXlScPinYTknzDjXlpIE0VX5FbgB3gZtP8ASTVXlnL2yZHgltCmSd4O2wDedJN9dAFJ8xyifvR5wNZrbh9gfLUa9BP7im64oggabySI6eGYPrEV0fazmrN4u7lUltCVJ01iJ5A7+En16QaqWHvBVzsJzMWjLAOhJ1aSF3M76T1qV4vjFuDKAdc2xgk7EZTq3Mc4kzsai8TKKchzFoRZ1aSNQvLcAzygn7wqsXY1UJ4PhzL3HJZmISWABhdSIG0M0f6BUiRWsNh8iBeg18ydWPzJpZFRnPlJsrFUiv8AFbHd3M4+G4dfJxv/ALhr6hqNZuVJY3Bi4hU6TsejD4W9jUBhLxBKsIZSQR0I3rVilyj9ho60TNl6cB6Y2rlOFNUKCz+9KysmsogNolGVKSi05Ra8qxDAlFUVgFEArrONBKWEpaLRAtEBGccEWT5kDaY1Hi9AMxPlO+1NMFee2yM4HjR2dpLjIpCKoOxJDtoD0gwTTzjZH8Ma6sYid4AGkid/rUWb4JMgZQS2jajVRk02Y223Bn1mT6fpX7CMuyXwbG473TPjMCQASo0UmJEkLsD5cqdQKbnECMj+ELJlxIhSq5V18IO2Y/i+ZMDcLW1MgmNwCJiRMEkg6agkwZqXqIO+b8hj8DlEEdfrWCyfxty6HT1itoabjEydGWJkbgg+a81gET/1WOrYWyQwqsNmnaJHvuP1pwAdZ5H0Pygzp06ULDoYEz1Plr+Xn0ouXXYfT86oibA37uUEgmADppG2xnbl6flBYzFE6R97KcpJKSYkzBAOhnbX0BnMSoYROhENr8QM6fL86rly1lYHWSAisN1nMCxU66QAOunSiwxBYsL3iuQoCrodZmYEk8pjXpm5CtWyXujQZba76aknQCOWhJHVRQkxqwubMGeVAaCQFBAZ13+JnOX+X+WnuCsZVP8AMxI8hoAPz99aL9sR1thKwiiEUkis5UEVqG45gD/nIJKj+IPxIPveq/UelThFay08JuLtHUVvCYmRUgjVHcRwPcOGUfw3MR+Bj93+kwY9x0l3YeRXoJpq0NF2O83l9ayhzWURh/bpwlZWV5AgQUQVlZRODJRBWVlEVlf7WnWz/wDofeUpnhzoPaPKLwQR08JjSt1len6b6Pz5IP6hzhbxLXCTqLix5f8AslePTNatmNvCKmMAP4SczlUkkySSASSdyda3WUfV9IZdBcSYRiNCFJHkYpKWFQMVEET57Ws3PzA9aysrzzmS1vRR7H0Om3SlsJI8wpPqYn86ysq76JDJjpPOP7/2qI4jbEq33pJnnIQxWVlRKogVQaHmLSQekwT9bj/7qsUa1qsps3aHx+TRpJrKys7KGgKwit1lcjhlxe2DYuAif4bn3UFlPsVB9qg+HN4fYVlZW7030sC7JMVlZWVpH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85" name="Picture 40" descr="http://turbo.inquisitr.com/wp-content/2009/11/eva-longoria-parke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13716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2" descr="http://t2.gstatic.com/images?q=tbn:ANd9GcSGVhnoTX4lXQK2pzjH3uPMpMDaw59x_lSu57GMxqMu4S7VXoP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914400"/>
            <a:ext cx="1371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AutoShape 44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8" name="AutoShape 46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289" name="AutoShape 48" descr="data:image/jpg;base64,/9j/4AAQSkZJRgABAQAAAQABAAD/2wCEAAkGBhQSERUUEhQUFRQWFxcXFRUUFBQUFBUUFxUVFBQVFBcXHCYeFxojGRQUHy8gIycpLCwsFR4xNTAqNSYrLCkBCQoKDgwOGg8PGiwcHBwpLCkpKSkpKSkpLCwpKSksLCkpKSksKSwsLCkpLCksKSksLCwpLCwsKSwsKSksKSwpLP/AABEIAPsAyQMBIgACEQEDEQH/xAAcAAABBQEBAQAAAAAAAAAAAAAFAQIDBAYHAAj/xAA/EAABAwIEBAIIBQIFAwUAAAABAAIRAwQFEiExBkFRYXGBEyIykaGxwfAHFELR4SNSFTNicvGiwtIWFyRzkv/EABkBAAMBAQEAAAAAAAAAAAAAAAECAwAEBf/EACIRAAICAgIDAQEBAQAAAAAAAAABAhEDIRIxE0FRImFxBP/aAAwDAQACEQMRAD8A5+2svOrwmMpwo6gUkyjRMy6V+1u3HmgjDqitmjIEQ1QdKv0mqhbMRCkVCi6Y99DRB8Qt0elUbxkpkgSZmX20pfy+iIPowh1eqRMaxy/ZOxUUL6iIQjNBRa6qyEHfuniTl2XaFdGrC5WbZKJYdX1RaAmHqlRDrxshSuqqu+pyWoLYJdQJK8KJV066Dz8VIaI6IWCirSoorbUZCrhkbjWVbt9FmGIjqKdbKYtlRtpwUtDto0mGgFqlu6YhUcPdorlZ0hSZVVRkcZoTKAflFq8Wo7oF6AqkbojOrC4tSq11SI3Wu/KADZBsVoiCnUAORmmu1RWyqINOquWtZZoRM1VvUVoVkDoXStMuEvEpyDDaibUVSlWXri6ywTtt59CsBsjumxKzd5dQdYB+aN17kEamO/Ij90AxOmAcziMvUfT9ljIq3dUQMsRvIM6HkR1Bke5Di6N165uAYAAETBAgkb6qOg6S4k8ifcNB99U6Qjdkn5nQwNOpSC+e06aHwSseIAI7/P8AZRVdHEnaZ94n6ogJjijyILvh+yj/ADjpME/NNBkaBo+B+J1UY6c+srGJqF84bFWH4q8EhVA3qVGSP+VqNYZZi5cZcCZ1nbrr32RmzuGEB077BYxtSCruG1wHanRajWbNrtFC5sqvZ3pI2JHImAPOERpUjuY8v5VIwvoWU6J7QGFez6Kpb1IVsiVvDs3m0ULynKG/k+yOGlyTPyytHFo55ZXYbuqMLM4utrf09Fjcct1PKuOzpx/sx1b2j4qW3S3NCCprWkoWPxLtuiFEqK2t1fp26Fh4smohPuKQLCHbRqpLamqmO4m2m3KCcx5NIkdz0SWPVIAXGJCgS0nOOQLQSJ5ySCgt1Xz/AKg8dCC1w5mBsErqeYz6zyT5nqAlr2ZaZAIDgYDgAAOca9dNFREmwdpPP76Jc0a/ZCt0LXmJB566wZ2EeOxUJoEaOmNx9+S1goYWzMdNPDcef8pBVBAnce4x1StpHWOQHxMQVG6iZ8fce6JhphPH33TvQDqPvwU1Cj1+9EDEJ1Mnb3LzqgOwjrvB+/or1zSa4+q1wMnSAdI5RzmVFcWpaJAIby3E8ifgtZqImN/uAHw/hLUpkOBHPUZefglpkxodNo0+yFYFCWQATuY1Ed492qxhtC8eD9/VGKOK9/EOH7INTpEAh8iJjbXnE+fxTMRZs5pkc+XvHJUhPiJKNmmo420HWPeilDF2O5rmuc9VJTu3N2JVVmJvEdKN2J0Kd+aWCt8YcN1e/wAbPVVWZEniZ2a5b6qyGNtlaS5utCsli9dbMriUwSpmeu6abbhOrPS24XmvR6CpuwzZIrSpgoZh1q5x0C2WEcNl0FymrfRV8V2CW20jSPj9FzviPE3ZzTb6rWu2AAl3MnmV39mDU6bCcswNgJJ7BfP3G9t6K9qszBzpl8CAx7vWLB1iQJVYwa2yOTImqRRoXmU6F2Ucp++aOYdbF7XEAy4ZZPLmYHuWXoUyT3XQuErdsCdT70ZOiUVbLGF8PtFPO8SZ0bGjt1cxDBqNRpyUw7SDswMO8x27rU29MBojSBAVS4wMVSSBBiJ7dIG55k8ly8tnYsZzu54cbM0zAI/VoNj8eyEPsA0GcxIOmktI6kwur1MAhoa8DTYmd+zgJHgdVDR4L9KZyhwHMyOf+ndOpgeI5RkLjGQN/wBogk9dQfci2E4CXmCIPL1gNuui6fZ8Chjpa1rjMguBDR8fWKLt4XZu8CT0aGwe2XQovIJ4TnLeHHF7H+jlwnMANCNMpBG8b+SfiuHh4IyQNpdyPOBvp1XRK+Gta2ASegBA8CqD8MAaRq4u1cTsTvvG3JLzGeI4zcYWJlkDppA+OwQ+5LwRnJ7axI7abeS6ve4TTcDAAd3aJAjYLEcQ4MGSYDTuMvP+VWM7IShRn6zmwMpAd/tLPA9DPkmilIkx0IaZPjA/4UbR62oknsHfAq7al4zR6s6RlaGu5QQYj/lWJAu5oZT25Hr/ACoUTu4dzJ11DiZbyjXeEPfSI3RMKx8J3pVEkWAdhxG8iVk7zEpKM4xU3WUq0iXLqbZzxPPryUbwSyznXZDLWykhaezeKY0XLkxu7OmGXVGnwq1YyFoKOJNaNwue3fEraY3WXxHjSq/RpgdVkkhJSbOv3/GtKkCS4LhPEmJtuLurVa3K17iQPhJ7nfzVe5unPkucT4qvbxOqLZooIYZbSZJDW9T96rovDNIAerPcrKcN4Q+s7b1epGkdB08l0KxtQwADUrkyS9HXih7DFtS0Hx01/hEqRgAAeSpW+2iv0KRUDtiXKDJ/4V9lFqrUKkaEKwwE7IhZN6Loo30ylL4THV++iwqKlxSQyuite4HRD6rgVhmBby2DpI3jpuOizmNWMsdpPx90rVXGiz+L1fV08E0eyE+jld5QyVDAMT0+vJWCA8QQAeRks16kkke/RGMTZDjlZnHtOExBHtffdZm6xHdsEAEwHHMR2E6H6rrRwMaHuads4G+gmO8dJ3VaqWmSPdt7o0hSPuQTsBtBb6pB+/mo6x+yNfhomAV3JEpC9CITo+JVgZQYuEp15fgoW+7XRzOZIMUq4CbdYnAQc3yq1q5chKdoMY0eurkvMnZQgJy8pFBwoucNBMax25pcNtfSVWtjn9VssJ4VNbD2VKf+YX1NJyy0Dr5IRwfaZriY9nvzUXLsvwqv6dBsqIp0wBo0BeoYiwes5w7Dc+4IfxE54ZkZ0EnmAqOFcLOeJLgCeTmmZ3110XOlfZ1NtaRuMKxhhI+ui1VrlK5keFrhozU9Y5AwSB0MwfNMw/iyvbvLa7TDSJDtHbx0hNw+C+Vrs6+y1BGia+jBVThziGnWaHAx5jy+qN+q5LwKLICnVD96pjmHoEW/LNnsEtS2GiXgw+RGZu6ZGuqpFyPXQ3BABQO9ZG3JBoo5ArEauqA31QGZO2sfFFbp0lBeILR3o5Zq4Db+7t3nomj2QntGFxHESCS3WJlv+nr7+fgs5XqSdvvqr96Z1GkTpzA2LD1gfCeiGv30XWjiZ6mdVNEqup6bSmANc1L6E9Crtjh7qh0COf8AptyRySGUWzPvrkqOV4JYVSQiWEsLyxjy8vJzGSQBudFjHZeCKJOHsdENbTf5nUk+GkLG8D22pfHtOkeGpXVxSp2+F5Zy5bfUjrk+q55wnSDaNMeJPn/C4/Tf075KnFfDR3GHgtLokn3rO32K18xFGmS1oJlwIGm8AauW2YJAHyTK2GQc8SOY5g9R1U4veyvG1oCfh7xBXuqzqWWlIBLdazXEBrjLdC2AWtBzEe2N9Y1WK0ATkuKMnuATHVj26O2Omh7KDBiaLi+mGtc6A4tYGuI0kEwi9zVdVPrZssgw4gyeuwVm4tCRxy5bejO2Fk23qN9G6ab9B2PQ91rrWucr+wCCYtbMYxsakubqdDpuDGh5aoxhzxkJOkhRbKRj8KmK39RvsHkN9p0Ez4E+5Y/GuMLloDs0s9rK1sumf+kD46BHLis6q70e7RLjsJaDzJ2QTFMbZbj1qYyaRkZmme7iByPuTRkTlED234kVHmH7jedDB01BPnv1ViljrnGWODhroY1HMSDv4KW3xK0uWhzqIY8tDg6pSLPUJLczXiREtcJ20Kju8DpOGgADgIgBwjXVp5SquvaJRt9Mg/xtrzIIBn2eY6j6om9oc3XUELFX+CGm9uWRBE7TA1O22i11rWBpAzOg5e9SkvhWL+nMuLLEUqxDTofWk768u/j4rPvWo411qjs1Z4Wjsjnx6rYk+Oy6ovRyNbZXai2G0A4idlTw+2zFG7a2gjks3QErZp8KtmNIgDXktBkb0Q/AsL2JWj/IBczlbOuMWkcJaU8KFqkBXYeeSJF4FKiY8ruCMm4pDf8AqN+YVJFOF79tG7o1H+y14nsDpPlKD6GXZ1ri6yc6xqATplLRMerMnMhGAW3qt7ALX4rUBtqhBBaWFxO8k6NA8yEEw+hlYOpgLib1R3SX6sN2zJhEqVhPUJMPoANHgiVBhSUXh0V6WGRqSn3Fw1ojdEq1MNEuKzle7a/MWjYnfeBuVmqGUkyjeVDUcO23iUedTyUO5j+UJsaQc8HojmJMmmAOiCBZl7M/13RGwEHUb7QnYrhbasiqyWnWB6uusFp5HVNtwQ+ec/JaFsPbtIPL72RTpmqzLYLhVvaNqZaTnCo3KfSQYaJJaMukE6rKYhZ1KNV7qUmi8l3o/wCyTP8AT7a7Loday6Fw7Ty8wUMq4c0Tu4/6tTtyVHl1RPwpbQDZaiqD6pnLuRGqi9CKbMo5afWUfbsT96LN4pc+0ZiJ+CSOxZUjC4hRdc3opMBOZwH7nwiVoOOMOp21nSpt1dUMNbyAafWPfUAaqz+GOEOq1K90QIEtZr+omXEeUBDcYqm8vsrvZogUwOWhJcfMkq7e/wDCMY/m/pV4b4fkSQjn+CDMNForLCsjBAU9C211UpTZeGNdkdjalrVcU1YgDRVc6mx0cDanhRtUjSvRPKHBLKavSsAekKQFeciY1XCeN13vbQNRxogTlOuxECd4ldUsraWh8aNC47wU+Lny+oXdrIBlsSeTD8iVx5ezrxPWyXDbnO2eSMW1QDdA8Lp5KQ7iU+tXIPbx5KcU2dPJLQQxqtFJ86kjXXYGAg/5cCmSIOnJSfm5BnX75obVpOB/pENcdeeXfYj7Kbi2M5pB7AcKIaAd+amxEuYPWB0CF2uNupR6QFp+HiHcwm33EzXn9VQ6SGAujpJGgW4g5lOhc5amZw9XT3TqtdbWzXGWTpy8vjusfVumvGRjHZjyIPNaqi803NIOkCem2qWt7HXWiW6to9yB31KBIGvuWhva8g/T6IHfv057ItIG62BL1+VhKwmO3GWi7vI8Z/iVrcQr5g4e74FZg4S65r0qbRoHZn//AFyJRho5p70dH4StaNph7Q6AW0y9/wDviXFcm4XqekuH1P7nud73EhbHi+7NGzqgnKHaMA3cDoJWU4Esjum9WO2tJHT6FGWBV61KFettGqtdOCR7HiwfcuKg9MpK75VeFqDyOFhSNUQKe0ruPLJE1ycmOKxjwKcSowU6VjBThi4y3Le+n1+i7v8AmQbR0H9HwXz3aNc1zX/2kHxXbeH7gVqGXq0j4QoZVstjejXUaOaiI00EFA8RtKrYOms9eXyRDhjECWhrjq31XDuNCrWL0NBCh0dMakAbO8a/QugjcHQg/YRqysJIiO/zQGrhgeczfa7aHyV6xo1mkZCCRyMtP7J0y6w2rRoa1LLS1bJkNjlqg19SABAEDsPPkiFbGX0/82icxgkxInxbIQe54ipknPp4R4ahUbIrE1skw+qG8oMajbVEzcB7Q0mDy6hZk4rTJOVzT8/JWbPFG5gCCPIifBTaQ3NpUH6VY5YO4Qq+upMc4V2k+cx5b+5B7b16znHZg/6idPhKmwOdoDV9HVJ7fJS8ItAFStpm9Jl1P6AzUe93wQ/GrwNNQrk91iT3PeWucA47BxAI2EgdlSMbIOdM3P4gcSMuH06FMhwYSXEaidg1aHhK0ysC5PhP+YF1zAbgBgWmq0NGV7NP6aAhuIXB5JX3YUWbMpJlbBjq7uiZmcitW3kaKr+SKbkOmjh0JzV6F4LuPLJQonlPlNFMuMBYw1jZOiu0qIHcp1KkGiBvzKlDYTqIrYtH2mz1Hhuup4EfQVgw+w/1m/8Ac1ctt2y9vTMPmF12pZ56Qy+231mf7hy8CJHmuf8A6PRfCrTL9vVyXT8p0dldp7j8lpKlTO0arCWF9mqtcNJb7iDGvgVrrSpA02nyUKtFYypld9sQczeuo2RO1v4AkDx0nyKj9OJ2UbqLtxBHaJCMX9Oj+xLl7dMqN1LgexHms9c29MiZnVExb5h++8prrUNGg07rSaHjOaVWVMLwgOdoA0dY1Whq4MyB2+arWEDV2w2HfVV8b4lZSbA1J0DY1J8ElNkpZEMx69bQpFrdXO0gakk8ghDqwoUYdGYy55/1dB2A0VVtUz6audf0tn2Z59ysxxDjheefQNG7j0TJEXIA8WYxPqNMF+/ZvP4LJXFvl22RO+p/1XZjLtJ7c4Hgq0TIPJdcYfk53L9C4XakmQtnY3T2DmqvC+FaAkLWHDxGy5ZS2dKiDmYseav2uKDmoalk1DrqhHslIHZqGYsyNwk/xhnVYytQfCq+gqdUaQbZiUuVIFMymSu04hjKU6K0xkaDzKTbZS0wnSFbHNC9C8VdwrCn3FVtKmPWcfcOZKZukBbL/DeAOruL9mM1nq4agLpuE6tHgpxgzbW19GwbCO5PMlVsHPqBedOfN2d+OHFUC8btDb3DagH9Oof/AMv/AFDz0PvWxsHhzQQRH3Ongq1/hjbii6m7nsebXDZw8FmcKxt9rU/L3QyuHsvM5XjkWn6IxdizjTs2hp/q6b+Kv3LhkgATHw3WYOK6aO8Y++iuWt6C4Ekk9+SaqMpaLLA5pzfYTat0XeH3KsVHg89R+6CYvftpt1PigoglNjsVxsU2ADft1QehWDJq1dXnadco6BCLjFBmz1Dp+hvMnYaKsaNa6drLG9P1Hx6LMWJ7EcXdWflYMzug2Hcnkozh3ogXvOZ8ank0dG9AtJh+Dsoj1QJ5/uSgXEr9I6mPfohfpFeNK2c/q1D6RxdpmJP7JTv99CtpxLw2HUDUYPWYJEc2jce5YmmdCuvHNSRyZI8WdT4MpNfa03DcDKfEfYRetShc64e4tdaNLMuZjjO8EGI0WstOM7etpmyO6O0+K5smJp2dGPImqZPcNVI28lE4DtRqOy822US1A6rbaKv+URqrQ0UX5VANHImUwNtT1SEpHOSSvUPMHMbJU6ZTanPKIBzF2H8JuGA2gbl4Gap7PZg/crjj35Quo/g7xaMrrSoer6U9D7TR56+ahnvjothrls3WL0gZ6BZnBn6eZ+a1GJHMCB9hZWyGSoRyXEuju9mmsW9TuvY3g1OvSy1WBw5HmD1aeRXrExCLASIOxCwzRzGpwZcUj/8AGq5huGVDHkHDT4Lxv72h/nWtU/6mNztjxZK2VZ3onwduX31R+0q5miCm5sl40cqqca1iMrKFaT1pv/8AFUTYXlwczmFg61NAPBg1PnC7LVHWFn8RuRMCB8fgE3Ng8RjLHhaDJl7ubnb+Q5Baahg4a367K7ZUP1fE/tyVq4fpoktsrGKQBuzllYnH/WqNHUhbTEqm6xd64enZmIAG5JgIxFn0GrvEm0bJ73RIblaDzcdGj4/BcqojTzWk40xQPLKVNwcxnrEtMgvOg9w+azjNI6yuvBDir+nHmlbH3O3moCrFbbVQkLoZBF/DOIK1A+o8x/adQVvcA40pV4bUim/v7J8CuYQlBUZ4lIrDI4nbajJ25qz+UXLeHuNKlAgVJfT6HceBW7/9w7T+53uK5vC0dDzJnG3J9Nqa1qmYF2nGPGiQDmnhqSpvA2G6YBDWMhNtLp1N7XsJa5pBBG4IT7gaKsCpyGR3rgbi1l9ShxArNHrt68szeyS9oZasriGHYlUoVG1KTix7dQR8u47Lq2A8eUrwBlSKdfaP0v7tPXsuWeOto6oZL0zaYdVEI3QGizWG1YMFaO0eCoUdSZUxbD8wkBB8NxI0X5H+zyWsqCQgmJYSH7hYxBiOLyIbzVPDrCTJ3PM6qS3wXXmfijlC0DVrAQ/ltN1SuhCK1yAECv7hYYzXE2ItpU3OJAgGJO52AXJK+Iue4l0uJ/uMwj34h37nXHo5MNAcRykzlEdh81mWPA0iV24Y0rODPK5V8J2NJ/VA7AJ9vS1n3SoQS4gbdleY1dCOdkNwFCQpa5mEjm6osBEQkUmRJkQDZHCWU8sTIQoIjWqRqQM+9lI1iKAe37LwCcEhRARXHsqpCtXG3mq0Kcux0J4pzSRr7ivQkGiUJt+F/wARnUoZcgvYNnj22+P9w+K65gGM06zc1J7XtPMHXzHJfNwVvD8Tq27s9Go5jurSR7+vmpSxp9FoZnHs+pc+ihqOXGsG/Gm4pgNr02VR1ByP/Y/Baex/GKzef6jatPxbmA66tKg8ckdKywZumuj+FO0iOqzLfxFw1wn8y3wcHAj4KajxtYHa6o+boS8X8GUo/QleOQapbF5UV9x9YDe5Yf8AbLvkEFxD8V7KkD6PPWdyytyie7nfsioP4Zzj9MD+IWHll88GYLWOHhEfMIBMDQaovxBxY++r+kexrIblaG7wDIkncoboRoJ+XmvQxr8nmzdydEbBpvA5nr2Cma7T1R5lJ6IDUmfvkpQ7oqCEYo9U1w2UznKJ+ywBISgLxSgLGI3BeyJ7gkQCMclXilWMeakclavFYxXuDsoCVYu+SrFTl2MhQlCQLyUY9CWUiUhYwsr0BIvLAHBLCZCVYx4tSQF5eWMOZUgyNwr1KqIjluPAqgrFrt5n5BNF7Ayc9T7kmdPcmwqiHsyU7J2VeWMMYdAnJrP3+acFjHivLydlW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0" name="Picture 50" descr="http://snarkerati.com/movie-news/files/2009/06/javier-bardem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1676400"/>
            <a:ext cx="1371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52" descr="http://t0.gstatic.com/images?q=tbn:ANd9GcTTriBIPYXBprvSEwuMG9aDtv9gK5XJJKfv8cAT_4VgXXWteGx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581400"/>
            <a:ext cx="914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54" descr="http://t2.gstatic.com/images?q=tbn:ANd9GcT-bMPeoPqmaDG3h9aF0-e6XPNswKZWE99wG8kC2KYsgbwdGQc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3048000"/>
            <a:ext cx="1387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AutoShape 56" descr="data:image/jpg;base64,/9j/4AAQSkZJRgABAQAAAQABAAD/2wCEAAkGBhQSERUUExQWFBUUGBgVFxYVFRgXFxcVFBQVFBcUFhcXHCYeFxkjGhQUHy8gJCcpLCwsFx4xNTAqNSYrLCkBCQoKDgwOGg8PGCkcHBwpKSkpLCkpKSkpKSwpKSkpKSkpKSksKSwpKSkpLCkpKSkpKSkpLCwpKSwwKSksLCkpLP/AABEIAPgAywMBIgACEQEDEQH/xAAbAAABBQEBAAAAAAAAAAAAAAAEAQIDBQYAB//EADwQAAEDAgMFBgUDAwMEAwAAAAEAAhEDIQQxQQUSUWFxBiKBkaHwEzKxwdFC4fEUUmIVcpIHU3OjFiMk/8QAGQEAAwEBAQAAAAAAAAAAAAAAAAEDAgQF/8QAJBEBAQACAgIBBAMBAAAAAAAAAAECEQMhEjFBBBMiMlFx4WH/2gAMAwEAAhEDEQA/AMYE5NCUlUTDbVrFtJxHD6mFkKj58vPmrTa21i8bgsAb8TBsqqFmqRzU5ozXNCUJGbC4BSub79U0oNGQlJySrmi/vVANKQFOcm6Jk7NOSBOQDVxSucuhBmgJYTkkoC+2FtXdO64mOd4A58votICvPmlbPY+N36YvcCPtfn+yE8oPldKSVybJZSSuXIDl0rkiQDQhtpYgMpuJIkghvM8kUFU9o29xp4O+oP4WjjOELosiHMm/G9uOv3SOw5Fvd1japhZAn3xShvv37ui3U+7lkQCPA+n4UjcIRIj0vOdvNLYBNOR9kjT6eSj1VkNnnd8yOpH8IJ1E8M/sYRKKgIXNClOHP3PildhyM9M/HL0TCJ4tPvL9kj2elkTRob3v3xUhw1zr+PBLyPVCBt/fRNcEX/T65KN9DVHkPENCWE4iEwlaIq5KEhQHEKfB411N2809RoRwKHSgoDb7PxzajQRrpw5dUWsZsnH/AA38j7BWyaUJ2aKuXLk2SLpSpEAOFV7fqxTjiQByi6tAqnb1OzTpvJ1qewmyMCXloBjUEielvDRW2J2K5pBc2AcnAHdJEZT9Fo+xmwA9rHwQHgmYjug7oa0i94klbWr2dbu7t+fORp0suLLm1dOycW48kZsrvDqI4mSD90Y/Zs5C5049Fvv/AIkbmDGpgZiI1Cir7AhzYm94tbibXiYPmj7mx4WMZU2dMwOfob+v0Vbi8BeIyA8pP4Xo3+h2Lg334IR3ZyYkRMdJzR9zQ+3Xn7dlOIyzOXj+ye3YJOYn8r0r/Q2jQD3+UHiMG1mizeZqcTBHY7hYAqE7OcNB0N/rZa/FtCAiffuNUfcp+GlAMETeD1Jn0FgnOwAg/dW7m6D30Q9UwUeVo0yuMw26UGQrvabZFtPoqZ66sLuOXKapq6Fy5bIsJqWEhCAUFavYeNc4bpMhoEE57p0PMXHgslK0HZgHvcAbeIv9B5oZvppEhSpCmm5cuXIAdB7Zo71I2mL2zsjUj2SCONk6b0fsVSjBYaP+0z1E/UlaTD07+/JZzsW//wDHR5M3f+Jc0/RajDi68i/tXrz9YKZRt7CX+iacxOfFEUxbkng+/NWkStUWJwobYafuLoCozvQrXGm0G+tlWVD6z5KeSmKKvQ5e+Codo6zoQR76q8r4nyAnzt76BUuNzJ98vspqRncVzQBf7+iP2geHO3j/ACq6FSVPI0iDKDxD80VUy5oGr5rePtPJUY550zVXUVltBkcx71Va5dmHpyZ+0cLoXAJwb0VGXQkc1cUiASFrezlFopgtzJl3GYgAclkvBH7Ixvw36mdBqNR954jmUFfTalImU6kgEGQbg8jdPTScuXLkAOuK5KQmG67A4jewjf8AF9Rv/sLh6OC2dK3vqsB/0+MUqjeFSf8Akxv4W1aTx/lePydZ162HeEWbK8a5ewnfHtn78QgG9Z6XRDROnnzz8VuUrAe0Kk6nn5qqr1oHDgrqthZn0sq7EYW08Jz/AD6LFlUmlRWrGPX8eCrMU4wffBWeOYL36qpxJ7vMj7LLSnrmc0JUZCNeUJVHFbidBVnIN6Lq2QbyrYp0HjaEhUdZsFachA4zAh3IhXwz0jnhtRSuS1KZaYISALoQcuLyuRGHwJfyCVuvZyW9QMXIjZ7Xb4cwElt+miMxGxIbLTfgdV2wN74hDYykyDFunUpTKZehljcfbS7Oo7rA2bDLmDBRcJlJkfsICetIkXJUiZB0qRKmGx7CNG485S8ejR+VtGheW7E2s5vcAgBxNzFyBc8ohaSp2ybSADjHEn915vLx252x6PHySYyVvaNIJazg3zWQwHb2i+28AZi+RVjW2oKkEEEcvNZ/WdqTur2nUCD2jAF7hB/1cDqJQm19ow2Zy59Vny2fjqgtpkFs+81Q4sti5vohNq9pIkDzWU2htd7zDJPQTpwW8eK32zlyfw0ZxLRnxyVfjtrAZQPxlf3oqijhqj/me1oGhJcRFzZoMfhQ4r4eQrNPLvjxHcIjp6q04pEryWpK22B16KOnjw43KC+Cwmzm+Y+hhSNwZC3ZGZasQuJUFF5CIUrFZVJtFolAtZJVttKjqFVtcAffiunC7jmzx1U1LDanJWWDqg2jognYjdAEAz6cEtGrBnx/jgsZbvdWw1OolxT4cDqn7Me1td1y29jmIgyD4kKPFOBeDpE/lANrHf3uJm+WeS1xs82tN5T53TyqnZ+MYW91z2gZjQcrqzY0RN78c/2VXGeuhckhMg4SrkqYE7Na34neJAcIJGcjL7o7ZNQ4mv8ABoUWAfqfXG9YTkzIeaqQ6FvcDgTLK1Lda5zWuJjUtneJic7Qubl/Gyuvh/KWMl2s7OvwrKtQVaTX03UmtpMpbjqjagk1B3vlad4ZG7Sq/Ym36zbvjd3ZIyOcRnH8L0vbGD/qWt+PTpEjJ43mvAOg3TF+GSzjNkhp3KbBEy4gepcZJ81HPLGujjwvy0WxXivRa5uomNRPG9iqXtEXUweVrrWbPoNpkFoEuzgRJ4lUvbWnJ5eXnxXNpedvK9pY5xzGXv7pmzsQ57dzKSQBB7xie8Rp91Nj8PJIhT7AxPwqg8p5arplmtI3HV29Q7CuoUKO4WtaQAQKjWgzIMkGJMzlyWE7d7EfWxjsQalOoDuwd7chrRDWutFgMwtbhtoB1PdeN8e/FV20sEP0UucmPfFE5NTTN45vbA4nBD9RDjc2Hdv1zUdGmW5ZcCtBW2G4mXwOXJRDZ3pqnc9jx0qfg6pVZ4tgEqrqPWd7MPixYyqMU5eBxMK7xFxCF2fgiHy7TLrZWwuojnN5Fx2CDGN8QearaLSrXGO+I8MGTfrqhaw3e60eKMb1r5auPyHxdXTlHko8O2XD7Z9VHVN+ibKtJ058rur/AGXihv30kwePKVpGPBAI1WIwOLDS4kmSBFp1kytHs3arN0ifljlmSFqJ5RbLkxlQHJPhDAZOTQnLQKvSey1Tew1I8Gx5Hdj0XmoW37DbSaabqZN2GY/wdr5yub6mXx26fpr+WmsOGac2D7KKjs6XZAN5DyRFOpOX8ooGGniuP27vSvd88DjHgOCzXa+pE35rR07vHVYzts6XGFiKRjaj943TSyMlHvXT/jDxV9JbaHZeKlucGbjlCu8PWJFzyusrgCW++S0NCrYEcfCJU61E9XDg3z/lV2JIARWIxNvfJUWPxVrFIaV+Oqqse5TYqqhQ5Wx9J1zkx9Xdk8AU5yFxzu47otyfCd/klGqXukTa089TKZj6waI/UfuhKWPc0QNMkOTJknzVpx99pXk6IEiVKCqokCO2YWB8um1w0XLnDJBN9hW3Z9pNUEDKbAceJ0GqAv8AZdBwDnOzcZjgNAEekCVCYYJZTQUoK0RykwGOdQrtqDKN1w4tJkjkdfBRpQVmzc01jbjdx61srFh7AWmQQCDxGiPc6ywfYfa2640XGxu37j7+a2VWt3V5mWPhl4vUwy85sI5xkkZN8+azHaTWc9fytjg6zWNfv5mInUHVYzthiBdwtP7rEx6Wl7YTEtuYQ5FuafWxbdbJoxbYzHTXwC6e9Ibm1lsPHBx3TmFpaRIHvyWJ2PhSKm+bXmOHCVvGPDmSLGBKnm1FfjXx9fx91ncVXPr7+yvNonT3dZ3FOuUYzssqGe5Rb6V5TWquk9nFyFxQkEcVOVC8rUZoEYVR4mlBVixqhx7LTwVJn2nlx9dK6Fy5crIHArWbAdDd2RlMCLgieCyQCsdlbUNE5SD4IKtouVVh+0dN3zS3qPwrBuKabgjzQwiCUJAlWiKlCRKEBNhsUaT2vGbTvdY08cl6dhMW2oxrm3a4AjoRK8lxj4YVpf8Ap5tjfomkTekbf7HzHk4EeS4vqcd6yjs+my1uNzi2B7Y8iNFktvbDIYS6rvAZjdiPGVpBVJjn7nqodp7P329dOPGyjjqOq23qPO9odjw1ocCSTn91VN2LuH3yz5/uvUcVhG/Ch3dIyuNQFlsZRAmNCTYqsz+EvGztU4WnAEBWLcWWgR7CrjUAM5Rp0UgktJ4+5WLifnXY3GAqixDro6qDJ8uaAr5p4zR5XaElManEJCqJm1HIclOrOUTXJ66ETtKZiR3SuD04uSntu+lQlhKRe3Gye1oJ/wARn75rp240Z9+K6EpMmU4IDgYThXISJAAgNuCuSBKFtEqdKalCDA7Sqfp8UnZvagw+JY8nuO7j/wDa60+BgqDGVJcUBiDfKxUMp5bi2N1qx6/UNT4jd18DWwMt4fS6mqYGo6d0hxz70znyVB2S2v8AGogEy+nDTOoA7rvEW8FoziHBp3f38FwfrlqvQwvW4ptqbNxLnd3dnm6RYgcJ1VLj9n1yJd8MaWB14yeZVzX2nW3iAIyuTHPgq+tWe83HhJ9CqT+mrnFBiNlnMvOU2mTnxUmzgWRuknm4z9coRVTZtQumPPVNczdEcE7kn7SY1rTcRJE8slnsTAKs31NeOiqcSc+Xr0WsWL0hDlHUK7eQ1apoFSRPZj6klc0rm01IGLV16ElcFHXqwPROcUHUdvFPGbozy1CNFp8B90rrNH+V/DQfdLSaCb/K3P3xKaXbxlVc5WNXSlKRoQDgE8BPLI98QuDikGuCUJAlCoiVNqPgSlCG2hUhscUq1Fc8k+aHxR/CIZItocyh8UMoKlFVn2d2r/T1Q6Zae68f4z9R+V6rg3ggFt5HpEyvG8K8Rz4rfdh9tAt+C496nJaD+pmfoTHiubmw3+To4cvith/RtNyJ0QVbDAGwA955XyRhxYHD+UPWxEyBfx19lSl6XVWMcBI4Cfp+ZWax996Mxcfnmrra1e/M/iPsszisTcnj9Pf1RDoDE1r292QFar76J2Mr6e7JcNspz7mQOGp8FedTtC0C5xOSSlSlWtbZ27bLgPyuw+F1T84JgDbQTXsVq7CX+3LiqzaNYM5u+k6rM7umrqTavxdTRDhvm76funhv6nZHIcf2lcTFz8zsunH8LpnU1HJld3ZKpgbo0+Y8T+An0mJlGjJClqcsgn/wkRKkpU5MJoRlClwz+gRboG/BMcALlIaw0aEtWrplFupXNwbiJCz/AGGoSpoSyrInSq/H1O8ByR6ptqvioPqs5N4+yNMg+5UWIapaLCo6z5BnWwlSUNwLo53UlfEPY9r6ZLXNMgjRDUHQ4dVNjBcxpqmGt2V2/a9u7WaWOH6miWnwzHRW/wDr1Iiz2m3GDovLcG7vFW7DIv5qOXFNqzlrQ7Q2myZm2XDnqqPEY8OMAjePD8iyirM7g95KsaCKgNs5CePHCvJa03ZfC0ar6jHj/wC5p3mEnuluu63LeH8K3/pXMJm3FYnHVH0qrazJBsQfseWi3Ozdv08VTDrNePmB0PLkscmNnfwpx5S9fJtfZoIkISjs6+X4VzTxrGgl7m7upJ4clldudpy87lFpANpHzO6AfKpY45ZdRXLKYzszbO1G0pa0hz8v9v78lnvhW+JUOd2t1fz5N5+SmeBTPfG/U0YZgHTfvc8h4nRNrt3Tv1u9UOVP+3gX8BwaurHGYzpy5ZeV7QO/vqDP5GZTwPJo9VHSol5k9fVStoOed5+uptpYcuSJo093veSowhDN0cCoKpzRtUiBy+pyQMX9+SISSjSJ9+qsIIMDQGSBy9E3CU9coyUlFm8bDrrE/wALNBtDCTYzGbjp7upP6sCwmBl3ZXYuruAAfXS3r+ECcVH9x5ghGtm0yUJAlCugVUXaCQ4K+Cqdv05bMJVqewuDr7zQdVJU5oHZdWxEXmUS+oRnkpX2qiHzc1NjCYQ05dUZjfl6hF9hX4QXtx9FbH97KswLocrMjjlxCKIWoe4JE6hVb3Q4H0VnWPd4Z5dMlXkQeqUHta1cJ8WgQLlvoCfzCrcDgXUzvOdAGgNz4q52XWaN6flcIcBmGnUcSM0dVx9CgQ3DtGJqm3xXtlgJGVOn+p3M6qdy103Jb2ramAe5vxKh+FS0e+08mNzdl6qva4vdu4ZpEA71Q2dunNxOVNvRWmN2cZ+Jjajg4iW0pBqunSMqbf2VViNpFzCxjRTpgyWNm/8AvObinju+v8F1EZrsoWpw+prV/SP/ABDXhvFQ4fCbx3jrcz6k8UyjSvxt7KsxTgA+HQZKm9MItwERr9rWTST0tFuGime870WjP1TS4CZBv1sNP4SAZ48z7lDYalvOAib/AGlGVRAMzGmvmmYBsbxygbo6nVaJNVcRAAvkB119UW47jfwOOX4QuCALt4iYMTPp91JtF3pM2+vhosezV2Jrl7oA7zj49fKFOzAsAg3OvzZ+AXbLw28S8xwbOQuPfmjXtBNpjoD4zIWrfiCRaJwKYlCugeFBj6G+whTBKkbI0ZZUHOysKoum42nmdQUj6gMFRqoV7e8jMQO6NeCDq1O9KKrE7ojggw9AZ+/BHMcTa8c+KCZFs+aOom08PVKiHV8hbr+yB11t6hHNuDpqhIMogH4WrwPA+St/9Zp0Gj+npblVw71ZxD3CcxTBs0c1R4U6aqavBPCeGSxZtqXQPEkveXOJk5k3c4zqTfio2jMRn6IkC8jPjp1UNaTfwJPVbZJTZaZjiiw63e4fW/0UVJgkc9eikeAY4CUGj3Mr2iZjLkudlzsJA4gfSE50AcbRl+eYTHu9c44BBB8S45EyL655W9FLUqBtMf3ETF7Tf6Qh2HfeBqbdAL65GFJihvVAMpMHhnfrZMLLZ9LdpwYE98gxOVr9PJVm1iS6BqYHH3ldWBfZzhYHu3vnGXhKrsJT3606Nm+d8hPiswVYto7rA3+3MjM2NvNQVaJJnfI5cLZZJ+9PrfMmLzPQpS0aucPEICyBShcuXQgcCllcuQFPjmQ/lqoSBuwB4lcuUb7WnoA6xRx+Vs2suXJiIGm8ImkYXLkjTA2J9NEIeOi5clDE4ZwBkdOimqOBievBcuS+QjIBztH15IV5cfwMly5OEJYIsbHPwTtwmfr1FguXJG6nTMHL3CGeOYHAHiVy5OCosK1suN/lvyJtZLhTNWeAJgXA/Tf0XLk/gk1d53BNpk58B6XKbgAW0zxeTYWkC31JK5clfRjqbYbe5mZyiAfPXyQlV8m2XWNOBMpVyU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4" name="Picture 58" descr="http://www.celebrities.pl/antonio_banderas/antonio3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0" y="3124200"/>
            <a:ext cx="1295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5" name="AutoShape 60" descr="data:image/jpg;base64,/9j/4AAQSkZJRgABAQAAAQABAAD/2wCEAAkGBhQSERUUExQVFRUWFhoYGBgXFxgYGBgXGB4XFxQYFxgXHCYfGBojGRQXHy8gIycpLCwsFx4xNTAqNSYrLCkBCQoKDgwOGg8PGiwkHyQsLCwsLCwsKSwsKSwpLCksKSwpKSksLCwpLCwsKiwpLCwsLCwsLCkpLCwsLCwsKSwsLP/AABEIARYAtQMBIgACEQEDEQH/xAAcAAABBAMBAAAAAAAAAAAAAAAABAUGBwECAwj/xABLEAACAAMFBAgCBQgHBwUAAAABAgADEQQFEiExBkFRYQcTIjJxgZGhscEUI0JS0QhiY3KCouHwFSQzkrLT8RZEU3ODk9IlNUNUo//EABoBAAMBAQEBAAAAAAAAAAAAAAADBAIFAQb/xAAnEQACAgICAgICAQUAAAAAAAAAAQIRAyESMQRBIlEyYYETFHGR8P/aAAwDAQACEQMRAD8AvCCCCFHoQQQQAEEEYZqCADDzABU5CIbffSjZpLFJZ61xuWlB4toIgXSN0lzOvmWYOZUpRqgqz8gfsjnFa2KROchgaA7zr6CMydKx+PFyey536VZ9aiWlNygszfurSHK7+kx3HakOp5qw+Ip7xUllsNrHaRsQ4BivswFfKJds7tA6MFmqynSjK3ziZ5ih+OktE1tHSQUFeoZx+ac6eEb3L0q2ae+Bqy2P3soTT7Ok5cQVcXEUrEMvmy0JoKNuIVa19M408zj3sUscXou6TaFYVUg+EdY86XXtZaJE4YJhOE0IJqtNTloIvy5Lx6+Qkz7wBh0ZqXQrJjeN7F8EEEbFBBBBAAQQQQAEEEEABBBBAAQQQQAEEEEABFc9J23P0deplmjEVY1pQRYFrtIRCzGgA1jz5tOr2i0TJhzVjliKiqgmhzPdz94xOXFDcMOTK9nS3tE5mAZqnM09NTSHy7tj5lQSwXP7Rwn8IcPpDhwshQ9O8wAoOQqsP9gNrJBKIF4HPKEzySa0WQx079iu5ruSTQTJoFBnni550NYfGvGThoqvNVfuoWHka5QhUrrOkACgGIEVpzpnSHyy3YJRV7O5UkVC1qjDWlRyzzr7RIosZJrtjNLvWeUd7NIcqCVwswJqNcgMvAmK32i2vtbO0uYnVmuasuEjiIui22koTaEQ1yE9BStNA43Hxhq2s2bk3lZw8or1oHZNKV4oa908jvinGo+xEm+1op2wXwVFSBStGIocIHAbovbYfaMSbNLVmLoadqlKA6Gn3TXWPPs2zFJhDdk1wsOB4n+d0WNsHeeKUJLOpKZDWmYNBnqpGRHFV4mGySg+UQnc18i/pU0MAQagxvEH2Xv3qyJTnsVopP2TvUnl+ETdWrDIu1ZE1TozBBBGjwIIIIACCCCAAggggAIIIIACMGMxpN0NIAK16RtoXJMmXXgae8VSbHNZgHIUGYQR3mOGh1NaePOLW2jsw696Z0FT6VMVxaGwzmHOvmag+1IjySamdHxopxJFd1kVFAUACHuyKIY7um1Ah5kNColbHJpQK0pDVJnNKrKJIHelN91hnpvzzpvBYb4c5U4b4a72vGU4wLV3Br2d3MndDJfaFpXpjk19L1QnEEUOCYoGLCftVz7td/AqYR/R2Xt2YipFQp7j76EDQ8xDZdlpLPMFKBpeJgad5SB8D7CFdlfBJZdOrY4TwU9oZ8sx5RhuxfCiFbe3eJ8pbZLQriFJi6kNUUJprQ5VyOYrDZsvZXUrMUnCwCmmgJzWp11GsT2bbpcyS8l8J62rkU1B7xXzz8YiNyPgs05K0aSzAjiAS8tvjny5xtZG4GePyJnMnksrKcp6in5s0Cq+oV1/Zie7CX918jCT21yMV5c8szbLJOhDSyPHrJo+fvHDZzaAWa1gg0Rnwnhn/GNY5tOhOWF9F5iCOdnnh1DDQiOkVkYQQQQAEEEEABBBBAAQQQQAEavoY2jnPfCpPAQAV3e8jBaSDUmZUn4U9PhFZbRkSrSqbiSCeYGXtFh37aprWhJuH6sTCrNwrRVp+18IjO3dz4ldl7wCzB4rk3tEmRXO2X4JcUNdl2klSx2sQ50h8uy/ZU7uNWKwn2aY7OJjOpC1lgIWDGoyOHTLed8P9wbOTUwz85ZD1IJFChpRQKa61JPCPXjSjdj1luVUTG/1mGXRWKg6ka+VIhP0+fLktORR1ePASWozE1GKg7RUEUyIFT5xaJlgqsNC7HWcNVUUZ1zAPuYxGovezU05KkyOdHJtDTpzzAer6h9antHCRSuoyiV2o/UTCMytAeYxUPsYdJNnWWhoKZEeoMNVpmL2iMiUPgSBUVHlC8stnkIEIts0oAB3pEwU5od3gV3cobVtH9dmUNFmysuehHnl7Q7XuO0GA71EK8a6eYOkRa0TsM2Q2tKqeeZ+TQ3ErX8BOlv9otm7Jws12CaTUiX2RxmdooPU4vAGIrdlhx4ZTZuyhj+0A34Q62qxu0iz2bF/ZHHMbcCQxbPkGC+RiM3RfuK2NMFcPWDD+otFA81rBjVv/Aqa0/2XvsHanErqZpq8vIniNx8x84lcQm6JoW0JMGkxaH4j4+8TUGKzny7MwQQR6ZCCCCAAggggAIIIIACG++ZpCUGrGkOENtumVmonnAAxbQXYWsc1VGYUEeINR8IhK25LTZpbHWjS5nI91q+uLyi07YypKms2gUk+AqfhFBSbVMss0MVrKn0fDoNaEjmMvKFZI2UYWLbjRScLgYlOE+K5H4Q/XhLAlGkRe97SEmLaJZ+rna8n/iB6gwqnXn1sorWgYUiN2jqxqSsl02aolglgKcYQyrZ1teqYNh3g1FeFYhNgszs2CfPDShuNSSBuMTW7rSzJgs0kFQO8eyoG8k5Aepj2rZ7VKzn/AEi+LA4IJyHA8KGELOTny+UOKWVzN7cxWCahFouOu4nNgAK15wknAJ6j4wqcXZ6mhhtE8J26VKKWUfnAUX3IPlEWuqjTUDf/ABkP6Z/hD69WMwblIT1r8khisNjaXajMb+zQF24EACinxJA9Yox9NCJumiT3reRl2Eyj/bTJfWTTvVXrRRzqwHnEX2csuNWZdwr4Yc/hDna0Jsjz5h+stLUUfmIQfTsiOOxKdvAv2mwk8t1P53w3Evi1+yfI6lZbOyFsM2QKnuCgPjQ+1KRZF3tWWvhFb7FWPAjS96nCfEGkWXZJWFFHAQ6P4oiyfkdoIII0YCCCCAAggggAIIIIACGuUmK0MfuiHMmE1kUVZuJgAjHSbfAkWJlB7c4iUo/XND7ViM7WXSkyxS0Ao6AFSNxpT34R12zl/Srys0vVZZdyP1KfOHWXZVL9ruqK058fSD9GovjTKft1mZZLBgQjE5fccGpU8CG7Q4g+IhLcl8KRgelfj4comu1l0M7TWAWlFYoTTFqMVdzAV9hFQ3pZTKmGm468IQoKT4s6H9Wo8l/JPbpaVZ5uLAHBII6wYwDw1rSJW+082cvVrQJuCrhUV8NRnpFWbP392ws05HIHT1izbumywARSEzUoumyrFkhJWlY4WKz4QBx1JiP33baMq1zZ1XzLAQ9TL6QPLWoq0xFHmwHziDXczWm2qx7qzKjybI+0L43/AIPW3exxu+y1dx998Z96exjnfNgJMuUBRZzy0bj2aj/DnD7dtl/rDjLJUI9DX3hFfdpMu0y2VcWB604mhUab8/aMRbUk2ZkrVIi+2N4q1oEmV/ZylKr4UpX3MPnRJs/1tqdCThl0bz3fL0iC3lO7bg5FhiPGuRWp/V3c4unoZ2eJli2YiC6gEcaAL8RHRhGkjn5Zdki2LsIFqtNfsufiYnYiI7FCs21Nv65h6RLo9iqRNLsIIII0ZCCCCAAggggAIIIIANJzUBMJhNCyi26hMKZq1BHKIjtHfQSxThWjLVaeOnxgQDNsZL+lWybOOih0Hm38K+cY2muibIcupOAgZ8Kae3wjHQrIIs82Yx785qeVB8YeOkDa6VZ5TSq1dlOn2RxMePSdjFblSK+vi+gZZB7TOVCkDtEmpCqK67yToOZygu0V2hXYMcxmwGfaNaIvgPnEkutC0wzWFcFRLXcGPaZmrkAMq+ERqbZ8RL5u1K11NSRibloxrEcZNyts6agox4oiUxCPOHG7b4moMKzGA4f6xm12UzG7ANBlyjnKu5g3LT+fWLW01TI4Y5Rn8eh92ftLtaFmMSxlhpmfFFJX97DEo2UsmCmX+pyhvuG6cCt95xSvBQQx9SFiS3VZsLAeJ8hQD3aOdkmm6R0oppbHT+jRMYOCVddGXhwPERFdo7z6qcxYBhLks7V+8apKpwqzA+FYmf0tZSk6k5KAK1J0FIrPpELBwhNXfC0w7gFyRRyBdvExrHBOSTEZZNJtEKacXZnY1JqSeJP+senuiS3Sf6OkojDEFowrnXXSPMkuXiag0Y+w/kRYGytndpqGUWCyjjZlNNKCgJy1y9eEdKuT4o5yhcW2XPcLdTeFplHLrKTV5g5H3iXxWu0l7q0qXakYLNksAcxmGywmnGvxib7P3ytpkLMU6jPkd4jD06MyXsc4IIIDAQQQQAEEEEABBBBABgxUvSqhlzTTuzFBpuqrD5RaU2cQ6rxiuOmqaqy5TE0K1PlkPiRAaj2OHRwol3PLNaE439WaIj/sq9omNMtDFsbVCA9phXIH7oy9AdIQ7LX3MNjkoakBaIo35nOg11hT/tDOVuqsyK80g1YnsIK0NTWmRJNN1DXhEuXJydIqxQcdnPa1UkSipKotM6bxwA3j478hESs1lJAqpDTh2EJ7qbmYDlnnlTOmYhxtVyzGBtVpZpuJislad5loDNZTqgYgKu8kVyyLvc10YAXerTGzYk1I/NqdeZ3nyjyNYI8u2ylXPXo1kXKuAKAMh6niecc7t2ZWYDyJr8R7UiQS5cIJ1paRNqATLmUGX2WJoK8jXXdU1iVNy7KOujSxWMCa43IAvmaMflGLRbxLdiMyFCgfeY509aQgN+Y2YykZ2cryAoACSeFKZwuu66iTjmEYqVy7q6Vpx01jNNdmuzS+b5WySDOmUaa1Vlr+cfkBmT5b4r21TGmSjMmEl2KrU61OJz7Eeojrt1bDMtoQnsIFUDgGozHxzz8OULJ10M5lSFFD1k2tdKqQC3gEVT6x0IRUYp/ZC58pSX0Md33YXqRXUKvM5V0i7NibvWxyEV2XFWpAHa7RANSajQaHgd8VlYHltbUkpnKkkg0IFWGpqctRSsW5MsCy5Q+rwNlQJVqGWKg4mUVzOZNakkDLSvE20ImlSQ0ba7ey7I6y1s4mTnzJphUCpUDQ1YUGX5wO+GO47ztVmKirSA5xYQQwzrhBqKV0rvh+uzZys17ROczndiyl88A0FN2KmphTfN3CYlN4zU8CIk8jK7qPodixJLY+WDpAZQBNSvMRILu2vkTjQNQ8DlFc2CV1koMdaUP6w1hNbbJTMZU3wleRJdmpeLB/iXSGrGYrXYXbVusFnnmte4x/wmLJBiuMlJWiCcHB0zMEEEaMBBBGDAAhtE8LMLMaBVqYoXpVvw2mZMfPBLGFPGq1PqfXwix9sNp5Uic/WNkFFBXVqE6cqj1ikNob0+kukpNGenkSpr8TGZPpDscXTkOVivApZVIBCBAKfamtoBySuQUa6nWJNs+q2eQWm5gjMAZuxJNMswla5DgIa2sgeZJlouJJSdc/ABQBLDeAox4llh5sFj6xg5BwLXq1pQDnTjzz0iXSXJ/99F0U3oJMt5szrp3e0Rd0tc6AcNT4VPEw6y5eUKBZaCNCkTScpytlNKKpGpWgr6ww3heyzFwo1MiSNCdyqMW8n4RIbZKXqmx9zCcW7LfmIi1mRZiZMQO92TU/dlJVganCKmudTHtJC5NvSFFkkGiLlXDnTIaVPzMOVomBZbLvwkeoMImYrmtSw19Kbsq03coadp71Mmz4hmX7K8KnXxpGYxcpaGN8VbK4vZy85mbVjX1196xKryvsyLJL3Wm0S+029ZWmIcGcqD4LDPdtmSYVM05SmJfPNkPaFK7sYIr+eIQ33bjPms5pnpTIBQKADgAMo61J0vo5TbScvsctjXCuWatDRMqV3saV4UHrF52mbPNmBwIFdUEsB6sCd7V72Xw8Yr7ou2MLotomvgQkhVAqXGWKpr2QRlxoIsOfeaznCKCerJJYA4K6BQT3qCuYyj2UuCbGQV0q6OtgsuCWFJqQMzGlpSOomjfGtqYERA9oq9jPZZgE2YulaMPgY5285GOcyXSbi5U+cazzUQi6HJbIxeUwowdcipqDzEXpste4tNllzRqVFf1hkR6xSl5yKgxMuhm9ezNs5PdOJfA5H5RT40r0TeXj+PItCCCCLDmBDbf97rZpLTGOgNOcOUVR0p31jfqg1FUdrz186ZDxgPYq2VVtXeb2ibMmuaHM8lGVPMkgeUNOz1nraVx5KKlm4Dea+BMdbXMLzUQak1I8MlHuYzYrI8+cygnNgm8jNu0fDCrN5c48W1RW9b+ibsWlWCfOA7U8B/1Ri+qSm8CqZeEPOyd7LabOrjvDsuBuYa+W8cjC7aHZpUu9pYdqKjNWva7NHy4Ci/HjFabKX2LJaCpP1UzD5GnZbwzPz0jGTF8aRqGX5WXBKl1jS1WekYsVrBAhRaJoI8MokpJFVuxHNw9UwYAgggg8N8ReRIUE4QFWtfDnU/yPOHbaK3CXJArQt8BqYrm13ibRNQVAkKwriDYd5DTMiDWhABroeZjyON5HR5LIoKyei2WdRRp8peJxrUDTQGu+IXt3bJc6cFlGsuTKqCBkXc7uIwqM4c2uKW01RKQUB3VopzJZstM6+R4Qgvu7QlpmS9QZCuKA5iW2J8zqcBY5aabotjgjjjy9kzyuboi1/SjJPVjQ4aniVHw7VfOGfrN0TPbu7SJcuZvqA37SIB+9JmREJUoFG4ihHMaH4g+sMxu4pk+S+TLg6PrsM+ypNefNIPZKhsIGE0w5aCnCmsTRqKKCgA0AimtgNtjZSZTispzU0HaQnVgN4yzGvCLON5BgGBqCKg7iDoYlzfHsswvktCq02mkInvYaQ33heQoc4j8m3lmPKIbb6LYxJVMtNc45mZDdJmkx2EyMNs3xON4sKR16LrZhvMLudGHpn8oR29soT7CWnBesg8WI9QRFPjfkJzq8bPRIgjAgjonDOdqm4VJik+kWylWI3swZiedaeVWH92LumSwRQxUHTKvVfWagkZfq5j1g9GodlaXPZwXnzz3ZOn7OKnuB6w4dG9nLWpQAxyapC1ow6vjrxpWOd00W6mrrOtABP5qdtq+Uo+sTzYTZoTbpSYlFmma7qxAOFs1rQ65R5Dtj5PSHe/Zk6bItFnBEyZhczJktcKpRS2E7i5IoRzzikEsazUVSUDFqKS1CvBWB+xX7Q0qK0i9dmUEuVPlB1JMx6AtUnrFBJaubEkn3irNqNmGRfpEqhRwC64e4TrqNKjOnHhFCXJUY/RjZza6ZIPUzFeYAaKQCWG+mY7QpmDwETazX/LmShMDAod/Ak0oRuNdxirbJaMQZ3HcIyUkMWbJcIrQAYtdYy96zMUzEmElKPlRiACFx/nVKnEBXKJJ4E3ofDPx72OO1204tNoCS6tLFF8ePl+AiQSLmlTOrWY6YEYsxXE2ZFAA2QFKAA57zvIiITrFLWUZiYjjADMAB1RbUEAAAGgpkK6AiLO2LAl2VaDGHUYwe0ztniXMgU7X4bobGCitC3NydsWPYBJkk9mXMRlEvC6uDX74476t40415tRbjJvCVNmV1pMrqUYUmdngVc8jFo35Z0NmbEVkllVsXZr2M8OWZJIA7NR2QIoPaa3POtDsxJIoMyScssyYY+qMcqVkyvq3FrFhajPJYod+a5o3gU6wj9YRB7LJpOVDo3Z/vDDX96HS6LzLrhP2lCE7i6j6onxVQv7J4wivu3K7S2UnEqKHqKDEuQpxFAITBcbRuTTXIbMRRiNCMvAj+IiWbM7SN1fUsTVa4ea6keRPvEbvpaWibzcn+8cXzhNInlGDDUaRqcFONC8eR452WMZ5aE1yVMyYPzvkI1um2CbLDDzHA8IWXeoWa3Oh/n0jmS+No7cXypofJaRsTnGqvGWMTDBBeLZQ37NTaXjZj+lX3IhZb84bblfDbrOf0q/ERX4/YrMvgz02ukECHIRiLzgG8Un0/zyqoK5Mwy8M4uwx5u6dL3622rLBqJY/eanyEaR6uxAB/6fIUaY8/26A/4mi2ujW72mXMJasUYmYAw1BDtQxVVzyccrCdJaj1DBfxi5OiMj+jwOE2aP3yfnCsb7KM3SQ22uUyzerdmxJ29K4UPZK1BGIVA8Kc8269nEuyUwCsuUXALKzEVNCxGVaBjWlM6Q47f3fSa04TCjFRLBrSmOqn2J9Ib514UtC0lB1mSzJIYZMKY6BqEDsMyndlrpFcJbMLaspu0uGFQollytAtSNWOWIZCoXLwh3l7G2pEZg6kkDLSgGufDTlrDjtVcEqXiCY8ClAKTFcpMJTKgqVpUKa8I02r2yeUGkpKPaWhdx2SCAeyNG1oa88oXnlLkkhkFGnJjNZ7NNDMZwWUoID8HFcQVho2dPUcIuCyXM8lsauBKpQIE7Ss1M8xmMRrUmmVDlFCXntFNn980zBIFQCQKAkbzqfOJ7sltJOtilfpcxJ60FMYBdNGKFzQNXdSNLoWpJukT287DjA+lMtBUgA9UqBjV2ZSSSxqNOEee7ym4pswg1rMY14gkmsT3pG2Vm1WfiaYzdlz2itBkrFmJrpnuFRFd9XryjTMS+h+e7+ps0i0VNJzOrDhhIwMOYIr5QivOUCwcZBsmpx+1TiCDUeMPt4JiuyRLGZXFMp50P8AjiPWUtN6uUO8WA8daedCR4UieLvYx/RrfssiewPBT5FVI9jCKHDaEk2hq8FHkFUD2hAsOhtCZ6kxXdV6NJeozB1HH+MSex3g8z65VPVqQrNwLVKj90xDWEXzsxseE2eckduYDO/u5r7A+sKyYovbH4c8oa9DJZHqBHeYIbbrtFRDo2kciSo7NjdalyhiSbgtEpuExT7iH+1xHLYaOv6whuB0zye4M9SWdqqDyjMcLsesmWeKg+0EdI+fO1qmhUYnQAmPJm1E/wCkW533POAHhWg9o9N7aW/qbFObfgNPPKKMu7YiY/0eYRk83F+yFY/GPVZuNLbNNmZf1c2uh7XlimMP8KxanRE1JNoT7toYeymK9ky+qGDSktsXLCP4mLE6KU7FqPG0v7BR8oxFdmskrY09KltWTMlme4EpqnAQTUgUrUfaGLLxOsJbotsoy0EtkVACULNQFTRWZSeTE8zuhs/KOmj+rLv7R/wxArDtyJdllShJDPLUird2lWOMcWOOmeWUUY0ZUtUzW9tnJ1nn4uw5di6MpxlgMz2RuOIHPfCfaK/pzyVRjhBycUoSRpXlC/Zia7M8x9WBpSlKVyCjcNfaFj9SZ4E2T1pmdhe0FCgVLMajOgFdRpE+TKpZeL9FaxtYm/srox0lKfsgmnARLLZsbLVmJnLKSlVxneTSnaoTTw4cRDZZ3azvMEhwwZCrTFFSAaYsOeQJIXFD472iPg09iqdfs8S8InTWkd1VJOHQYuzXIa8oYUpEjeYv0OX3SQ7VyofXWkMhYUIoPwilQNPY8XPeiqJYbujEDTXvS3y4mlcuUaX5YjYbYk2VQpiWbKIzU54gAd65enMGGKXOpUbifTmIVi8CEEqZ25eq8q71/CJHDi9HvLkqYq2qwTJomyh2Ji4hy4oea6eUMQELXJAIVgyE1pv9DvhKaVggqVHmTbsctmboNptUqSNXYDyrnHriXdSrZeoA7Il4KcqUil+gPZIPMa1v9jsr4nf5D4xfJGUE36FnmuxdiY6H7LEehh9Q1hu2ns3U3jPXcXLDwbP5wss8zKOXlVSZ3Mb5RTE1ubWI1eBzHjD/AG8xHbe3xgwrY2X4npzZt62SSf0afAQRy2RetikHjKX4CCOiz55mm1VyG1STLrQE584RWywrKMhAMlU6eFPxiURxmyQammdIEzwq677kE6fPxDuo375Y/OJd0dSgLJip35s1vV2hRZLuEmXPmNq9T5DSN7sw2SwgtkEQsfifnHvo9sp/8oi3K0+RLBBZFavKtKfCKostkxug4sB/EQ6bZX4bVanmknNmpyFchz0hLc80mYmmR9jrSHSqMWbxx5TSJvIkqgoAAIZLztH9YTCaFFLV4E6eOQ94dTNyziOSbahnY5gyxivhQ003VK+QiDw4XNylujq+VLjFL7OV63k85gJpJZchyBOfnkPSNJUoAAmg34q5cgQAe0ecK9pLTKdwZIGhqV0ru0yrrpy31hv6/KuVD3l0GKjBSADnQZ1jrQ/FNKjmvscHnH6IwJGU0EZfmmpqN0MrCFqEdQ/660FNSK765ZHdxEITUax7GW6Ms4OkarMIyjqwjV0/nhCsi3Ys5RvZ5JdgozJNI5xYvQrsn9KtomMKy5PaPAn7I9fhCjwvfo92fFjsMqXSjYcTfrHM/wA8oksYURmFM9KN6X7IZd4JMGkxB6jL8IarFNyETHpzsfYkTODFfWh+UQG6ptaRH5C3Z2PEd4xReAyiL3iYlduTsxFryheHsol+LPSHR9MxXdZj+jHtlBHLo2/9ts/6nzMEdBnAl2SeCkEEB4Ib1TEmEfaIB8N/tFWdNu23VSvoco9pgMdOG5fn6Ra94z1ly2dtEBJ8hWPKe3k95to+kPpPBmKN4XEyivkohuNezwjM3Wnl57/eH/Z6xgjERvy8v4xHol9zOAijkPxhPkNqOi3w0nO2L7acMpj+aYilpkYSp+8tT8PlEmvF64UB71fQa/GI9fL5y/8Alj8fnB4fxr/Y7ynYj3fxjBqI0EyN5RG+utY6jZBYoWYRLw1ycgkchXPlCoWKzV/t21yODKm8nnyjWySFMlydQVpkOJ/hDfNWkLS2ejobus2n0g664MqcddeUIZ93oO7ORtcsxpoawkMw6xzmNp4fyYzkMWjabZ6faU+Bj0v0J3MJN3I9KNNJYnloPgfWPMkrUeMevtgpRW7rMG16pfhlE0ujwkEaTJgUVJoIadoNp5NlQl27W5RqYqq/NsLRayRUpL+6OHPjE88kY9jsWGWTodek/aCVa1WRLOLC9S27KooPWIdZLAEhTKsuHOOdpn0iDJlc2dfDjWONI1ts4UpESvOZWHK8LZDBOmYmHMw7DDdnuWVI9PdH0rDd1mH6MH1zghdsxIwWSQvCWnwEZi1nCfY6QQQQHhAelm+ClnWzqaNPbCTWmFBm7EncBHnjaO9xaXxgYVAEtFrWiJkK89/nFldP1oLTlFckCinEtiJpwoFFfERTo1hy0kgTNY2S0MNGI8CYyqVNK0rxjR0oaGBgrQrk258u0a4uO7f619oLZMqFzqaE+RPZHoISLC+VdsyZkiE0Iz0GQpqYE1FGlylrsRhoEmRIbDslU0mNn91PmTCxthBudhyoD+EZ/uop1Y1eNk7oarFM+pfM0DKabst54a0hLbFNaw+T7oNmSZniBwFhTQVOdK5muH1MMFotpAMsIFoaGoq5IO8nTPcKQ2GVPo8nHjpiQDWO1pkMRjwkKMK1PGhoM/1W9DGZbVWgrUnPIUA0BrqO8a7tIVzLW7klqtM7QRQcpYqzTBhO44mOW+p3xlysVRzu64p0wgqhpXVsh7xdknb20izy5KKssqiqWGegplXTSIVsvbg8rDiDmWcOLSopVTn5jyh3a0ARzcueabidHD48Gk+zaerzGxzWLMd5MY6xVhDPt/OG+feHOJaci5Rodp1uFIZbdboRWi8OcN+J5rYUUsToAKmH48JmWRRRrarXWHbYHZx7bbZaAHACGc7go1/CJPsp0K2ifR7QeqTh9ojw3ecXTs1snIsMvBJSnE/aJ4kxcoqJzMue9Id5UvCABuFII3ggJAjDHKMxHdu79+i2KbMFMWGi+JyHxgQFA9KlsM68ZxVqhTQcMsvlECfIkHWHK1W8mYx7xOvjv+MNrtUk01hvs264o1jtZrG8zuitP53x2s8gFdTUmgUbzHWwyJq1wKSK0NCNRlGXI1HHtX0Lrs2cmBgWRWGtMWlN53UiWWG6XcZnCvLOG26ZkxZbUlTcbE4qjh3cNRpv148of7mt7YQrAgjIgiIM0pN7Orgiox+Its13ImSjPjCsIAIT9fGrWiJbGUNt9D+2UV7cmuQrSlfU9405RD78KK6T6F+tUNXQFl7L14VoG/aiS2210mqxOWh9x8HJ8ojF7yz1TymAXqnqgG9T3st2oPrHQwvSIc0exsF5uZcyUCAjNjpkM/GlTlujtPBZnoVAZEmsSQDoMQSurEschmacob5BWjYq1plQClecLrLLLDrCOwpRMdamW3eD4Rmwwo/L2ioiTtbHK4rZgY0oEKkLpiorEguB9rt+3KHOfe/OI1bJ7CYXmEtMcY2aobH1nbDGmhIYVHrQx2uZPpFolyq4cbBandUgVhE8PKVlmHOoQoXzrzrBZpE6e2GUjOTuAJi8bm6E7HLAMzFNPM0HoPxibXbcMizrhlS0QcgB/rAoRR5Py36KP2e6FrTPIa0Hql4atTw3ecW5sxsFZrCv1aAtvds2Pnu8okYEZjZJLJKXZgCMwQQGAggggAIg/SD0fTbyKYbSJSLqpQtU8cnEEECdMCDy/wAnSaCSLdLz/QN/mRrM/JwmE1+myx/0G/zIII37s95OqO1i/J3mS2xfTEJ/5LZf/pHSy9AE9CSLcmZr/Yt4/wDEggjNJvZpZJRqmO0joenr/vcs/wDRb/MjNm6H5ytU2uWa/oW/zIxBC3ih9DV5OX7Fh6Kph/3lP+2f/ONJnRK5/wB5X/tn/wA4IIz/AEYfQf3OT7EFs6Epjin0pB/0m8D9vhDba/yfZ0w4jbUrhwk9Q2Y0/wCJBBDYxUehcss5ds4SvydJyqyrb1CuAGHUtRgCGAP1m5gD5RlPydZy923ouRGUggkHUEiZmM9DBBGrFnI/k2TP/vJ/2D/mR0s35OU1GDrbkqDUfUt/mQQR7YF02CQyS0V2DMFALAUBIGZpnSphRBBGACCCCAAggggAIII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6" name="Picture 62" descr="http://westshoretickets.com/images/shakira_ticket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9000" y="3124200"/>
            <a:ext cx="1192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66" descr="http://www.steadyburn.net/wp-content/uploads/2010/05/roberto-clemente-3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95800" y="3200400"/>
            <a:ext cx="1447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8" name="AutoShape 68" descr="data:image/jpg;base64,/9j/4AAQSkZJRgABAQAAAQABAAD/2wCEAAkGBhMSERUUExQVFRUWGRgZGBgYGBwYHRgaHBgcFxgYHBkXHCYgGBwjGhsYHy8gIycpLC0sFx4xNTAqNSYrLCkBCQoKDgwOGg8PGiwkHyQsLCwsLCwpLCwsLCwsLCwsLCwsLCwsLCwsLCwsLCwsLCwsLCwsLCwsKSwsLCwsKSwsLP/AABEIARQAtgMBIgACEQEDEQH/xAAcAAABBQEBAQAAAAAAAAAAAAAFAAMEBgcBAgj/xABBEAABAgQDBgQEBAUDBAEFAAABAhEAAwQhBRIxBiJBUWFxE4GRoQcysfAjQsHRFFJi4fEVcqIzgpLC0hYkNENT/8QAGQEAAgMBAAAAAAAAAAAAAAAAAwQAAQIF/8QAKBEAAgICAgIBBAIDAQAAAAAAAAECEQMhEjEEQVETIjJxM5EjYaEF/9oADAMBAAIRAxEAPwDI1pbi8eJiCRqRHrw+sd8PmSYCgp6lyUgb0FsPkpAGXzMQ5aE8YlU+JKDAJsIiLJ2KYklJShIOl3hmVP8ADKJhYhea3G3Po59ocr6czwFBswGkDJdC6TffB0iTjy0wCxvlaHMZrvE+ZnBBcf7f8ekCU0S5xAlpKy7AC5P9hxPaH5s1PynWL5sThSZUsLmMM1xZyeQP9PTn2tIrjpFpNuxjZf4WTFMqoISAymBc+xYa9Y1LDtmqZKfDRKQ4KSFEAqIIV+bk4GjaxW149Ke0wJUOLj78n9YZw3a4qM+cTlyNKT1Wp1P1bLn8m4wdJdm+tGirw1IS5CWA4gN3/XtFYqaqmSQSc8w6BRsnq3ypDcgTwfWPG2G12SjASWXMypB4gZXLcOCRfmYo9CsP4ilKdQBZ9GDOSQw0PAxnmEUC8ow1E5KwRKKWukkKFxxCgw48Yz7a/wCHwGZVOClQc+G5yqH9L6Ho/wC0W2kxFAR+HNyXsJwCkKPD8VAGQ9zHMQxIq/DWnLMH5S790H8/b6xh7L2jEZUkklKgygWvF0wPYJfh+LmTfrHjHsF8YmZJDTAwWB+a1lDn1HnDmFJEtB8bxAxukE/R4wydAjafD1SV76szi13+sVhRJ1i6bVVNFMljwUrEzmX/AFMVJXIwQWkxmWG0ibIncYZRJiaqlCSnmzmBzr2YbOzZjsYYqF3tEiUq8RSsZzGFHeihmZOVCiUUCOQclnlSCA+UiPAQs8Y5K8RSTqQIcw2UFKZSsveM9DNj6ZBYZlAGCNRKKJYuM36QFxCRlXqSOcFcKASCpQCgRxNx6xRbdHtEpYKVCz2eGsQpVIGZ794fqaZSpZmS1WH5YFUi1TXsbaxFy9g5tPo9YdKEycgKDgqDnkNT7RfKQLqTYlMscOn7t98wWD4SDKcfMtQSOQSzqI6tb/uiwV2JppZeRBAPEktfr16RE97N41ocnYSlRyiwSOJSG8iXH/iIgVOHqlU6Ugv+KpZIBbeCUJ4agAmDWBSkplGoq5jI4JAufWw++0V3ajbQTt2ShSJb8hdvJ4JyTCcfY1tPXzJwkJS5sS2tywbrpEUSpqFJ8YTG0uLDowBhUNbLASVpUprACNJ2bxWlqJfgzJYCWsC4KewV/wCtukYWjbVgnZvwVIKXYlwzFiOINmPYg6d28qmpCvAmHMh/wlOXQeASq5y8ncg2uCkmVj+CIpVZgXSoa/zCwB0YkWBNjo/BqVU1pQvKXKCeWj8Wfd69b8TEb+CJfIVn1KpU4FwCDr+p++XMQLnY1OVULUoDNooNZvyqHfjw9Wh6uqPEl3LkAX5jn34+XWPJOZAVxAKFkcCGY9Q/0jF7KktFYriVTVAhniGmUVcbiC2K0K0LzPmb6RDl0qlT0gCx/aNp2hSXsfwKmKlKfhEqs1J8olUCfCRM5kmIrOCVff3+kCbtgLtkKaQlJVxMDpUwqOjw5Xz8x+kREqIgsI6sIlolLSSeUchSaoAX1hRomyyf6TLTT5gu56xFw6aEJUVp3Rpa57R3DZICM0xQ6JP7R4mzVrWeAToNBAZL5NrJSaX9kVc9c0mwABsnpDU6du2DMYdRQzJi9xClHmNIl1GFTMqc4CVcX4d4voIrnL5HMIRnBYt0jzR41/CzVIXLBSdW1aBk8eHeXMzc24QxTy1VE1IJck3PTjBVrYGUeTNErsSlypQmpsAnc6Zrk99APOKbQhVRUIK7lRsOQF7ffGJeNzxMUJYshNz2SMo93PnDez0x5q5mgQk5e7Fh7QLpNjUY1US014NSQx/DQ6JaRoybFfcl4M4VsWlQBUBEbAKO0pP8qEj2BPvGiU1MyRCrls6CVIqc/Y+WkWEV2pw9clWZBZjZtR98jGlVekVXFJVjFRm0zXFSW0Bpm0wnI8KcAHDPqDwcft3B4EUfEkKRMVLJcB8p1tr9+vGCmMScp6a9uo++EDMSnFctK/zoIfqOf32hiLt2KzVaHaWvLAn/AGnryJ9xBbBayWicBMGZBBcdmY/fOK3LOvX9Lj2iTS1B3VD5pZBPbR+3D0izHoK7RTKcTfwFKZiSDwgYKq6Zg6iD2I4rTLll5I8TKAFBuTaxW5IdWQaCLujnT02TszgnmYg1063QQQqVBKXMVqpqyoltIxBOTMRVjU5OYZhDAMezOVpwj3LSki9jDXQboaTHY8woui6DKcLmqUCneLjdH7RpmEbApWrPUGxA3BYefOGtkNnhKeYq6yS3QPaCuNbWop0sN5d+w7xz5TcpaEcmWUvtiWqloJElISlKBwAtHKrZqVNBeUC+raxgWN7Uz508TBNUCk7rFgPKNd+HO34qECXOIE1PH+brG2lBJyMvFKK5FI272Il0p8SW4STvJZmfiIB4ZSy0ZpiXsPfUt7Dzj6GxiilT5K0TUhYI4xhm1uECklFKHAJ+/aCt+hrx520mVbEKgjcGpuo/RPlBHB5JRIJP5sx8myj3gbQ0JmXNk8VftzPADzi54DR+OWSndQU21ypT8qX0JKm9FRMjpUdHHG3YawjaaVKIVMlzUJ0Cigs2gi7UO1NLODSpqFE8HY+hjKcaoqpS15yqWgDcGRSwq4BG6+Us5c8oh7IImInS3BJUtmKDYWYuRa/ENpA/prjaD/UfKmbNUriqYzispD51pT3MWPaMFEgLFnTfpaMdqE/xE0hRybpIVlJcsSkOOemoAfjpAsePkws8jgtEjFcakrfIVL5kJJHrFep6gZm1SXB7afSPFPXz5R3VKYH5SLH9odrpRO+E5X1/e0NcFHQrzc9jlImyk/mS47sG+jekKiWEzQ4sbFuR1H7doaLlpiPmDZh20P6eUEKSZKmgBRyq49D+33yYcnRpKxzIAk3cpLN04H0aHKCnQqYADfjBFeFkIUSEm1lg68RYO+n+YFypwlFRA3v3vGU72IeRDjM9VVKZ0woS9uAiFW4KZKwmYkpJEEcAxky5/iZfvnCxnFFVKlTFnokchG7SQNJcbsqtXTFKyPSI6h0g+aR1OqFUUSFMBaNrIUpgamT0eFFop6aSgM4J4wo3dmXMuldinhEpJvYe1oqtdh4mDKglTrctc3iZWVkmYQmYFZiApuI4Xh/D5MuST4ea7G76844sMvHbTv8AWqFofaAF7ETdU+ig0TMO2YqUHMhITMSXBBsR1jQqWpXPS+Qg2ct9IlVKJSAylpls2YqLZunaGH5HONLZn68+hrCsZUCkrNm30u8VP4rIAQhQPzqJbkMtoOYli9OSpUkhfANo4EVv4jKK5ElR4gFvWMeKlCX07umG8Rv6n9lKn42oHKEoYWDA9rXi8fCCvM2dPlLLuhK0jQDKcpAH/cmM6nSrv98/3izfDCrMrFJHKYVSz1zJIH/IJjpzScWdaDcZJm2TMJcM1o84fs5LQrNldXA6tBqongCGKCpdbqOWWNT98IRXdHQfVgzblDUwS2p9ooVDhaVh2vGjbZYnK8NQVwsIoOGzmWpi6bMde9407XRI7SsiV2BjVV/KK1jNMEpPKL1XTQoRSce+VXnFRbbLmoxjopyKhlWtE6TN4lv19IEytYIU43bc/S3+YfnFHMhJlvwKsTnysTmSQd5wQejWILF3/UQOxWkyrVw/Z7H0gXhNec4SbEGx5cx2g5tiFInoJG7NlS1jzTf3eFuLi6K8n7oqSA8s/wBTQkrvraGmEcEUIMnGe5c6R7lVLHQERCSuGZiiLu3aKitmaHcSod7MgkPqIUJNeVapfyhQwpNG02axVYbSTx4wllClDebT04RJp1JSAEoAAYafrESRTqQiVZ8xc9oH4xjapS1JQlRUdSRZPXrCOvgQ2Xqg2llIWiXMIClWAA+sSNqU08yWUzEJUCOIFox2sxeYgylk72cOTyeLrLxKRPm+HMqEIsN0lip+TwCeSVVFdlu0jOJpXIqVolB5ZLjpBDaaeV0srNYgGx/pUP3jWcP2YpZd0hN+JuT5xmnxMUj+JTLRoEB7N8ygfpDeKDvk66G/GfLInXopEyVp5fT/ADHqiqjTz5U0ay1pWOuQhTeeUw4VArKeenccI9TJOnr6jL+sNLR1D6GxCcFyRNlsoEJUnkpJDj6gw1/qS0S96Qs2clG/bsE5vaM8+FW2iVJFDUKYptJUeI18MnmOHMW4B9anUeaWw14EaiF3DjLY1jyJrZl20uKJmFTnkyWIKeDGzn0gQMYyMhEtRPbL9QGEXPGMMmZi6j3tFfXh4luePXWLuIxJxr7Twc3hFZtcADyL/pFR2mqwlBHEhosWI4kmXL3iwH1jOMTr1TphVw4DkI1ihbsUzZKVEeQLjuPrBCmSWJGoIPvl/aIi0ZQkcdff/EG6CWBPUk/KoKHYkZ0lu926mGWxVL0D6uXlnBgLsR2UHZuX7RqUqkk1EqVnynws2V2fw1nxJb+RI9DGc10nNKlLvmSShR4G+cB+jqZ+A6QTwfF1hYyupXh5A97pG6SBqwHtGX2mX6aLVtHhVP4CjkShhuniT2jOyGd9eA/fl2j3iWIzlrKZxJUDoQW5WH6xMoMGzOqarIke8Cn3Ypmnya0Q6YEmySe0PJpS7AesGKjGZKUZZQCQBrzgXS1YmZgFMrWBq30gBDqKZYNy0dhlYKjvK0hQVGz6BTNlS0jMUskfMbD3ivYjtXQZ8oV4i3bLLBUT0tGVV+IT6mYEqWpZUWAJtfkNI1T4f7Cy5Cc6xmWePLoIBGEl9t7EpQUVt7I1bsca7KTLMlCS4SC6iOvBMWPBtgpSCCJaM3FSt9UWIyk/mOVI4OwHeAGP/E2ipEGXKV4kzRkX9VaCNPD8syk3oOqo5csMpaj0SkD6xhO2VSFV80pJKQtKQ+rJAfTqTHjHviNVVK1JzeHL/lSfqoXMCq8NNWOzeiRG4xaZ0vExuNtg5S3WbsRx8/7wSXOCpaVf7grp9m8Bid7ziZQnUHQm/wBPoqDSWhuL2RK0ZZpItdx9942fYb4jTPCCJ7rYMF6qbkoce+veMYrT8pPL79wYteyk+wgeb8Uw2H8mjXKzGELBIcvpYxRcfxvK7XPt/eLBTXRaKdtFJY3hWMrY040ip189UzeWX+g8ogyZN3a3Ac/7ROqiD24Dn1MRph58b9h/j9Icj0JzI1dMdZHK37+8GJM/LOSscMr9bD6gQAKnJPOCyFEkf9nqQ0FaoFF2wu3hqVKJdJWkB9A4UP8A43/p7wZwrD0S61KkKHhDOopa4UElJSf+4FjozQAr0vMB+UKUQ/VyDfoVZuyoM4bs/MMtNQpBKZm+l7P1TmbN2D/KIHN+zdOtDeLrTVVKSUBCR8rhibwDxfHVeKUNupLNzbjCxqnnqmlagtJGgIIyjhrASsmlSyTrFRipdirxu7kPLqAX4Aw9SlQIUA7cogAw/S1BSbGNuOtGHHRMrJYKnHGFCnJUq5DdRCjGylFl2pdhcRlLCxLl5gGBJBbqBzj3iO0OK0qQlRYjTcDRqeA/EnDqpQT4olTCWCJoCSS35TofWDdbh1JOllKlylJOu8k73d9YA8bvkmhRqXuj5sxLaKqnj8abMVzS7D0EBpha0WnbSoppc9UqkBWEkhSzpqxCefeIWGbPqYrmqyDgkB1t1eybc79ILhxzn0gserqiBgeHZlKUoOlAL9+EP4mN5Cj+ZA87BJ9wT5wUOIoShctCQksSW/MRxPX7aGMSpgU5PzJYp+ih10B843ODhLbH8HTKvODKV0P0h6RNZShzv6Xjk1F2UWOj/of37+TM1WVZglWX0OYin9x993gpszPYtA6eXRfh9IlYEGV984FLcKDw1OzT8LqDlaK9tSgkjqW/WCWGzGEQtpRuhXI/VCoTj2PPoplQGc8yw7DjEGeSXYXPLkP7/SJ9VLZKew9w8D/4Nai4Hm8PQo5+RDIplcbd/wBtTBKj+dPIEf8AEZj2iDNATZ3Pf7aHpcxkk8crerfoDGnsxHQQRUZ5Jf8A/oVDnezew94O1uPTEUkmnQpQQFTFKSDZR8RYSSHuye3zdA1dp6ZpQXrma3Y8vIxIx2QZK0S1WVkSpX+5QzEep9hGsf5fomTUf2XHDKrNKDqBHCWd8Hnuksnu8VrHdmc6iqUkIUz+GVO/PITp2JPfQR7pMRCUgDpEifi5Iszi4eGeMZdi90UoSyCxBBFiDwMPGUBcXEGcRR/EBwkJnDgNFpGt+Kki78gRwERJ+EqlJdRBflCs00yMirr7AAQo8zpGjR2K0boK4tg82TlmTpK0IP8AMkgHz0iNIrgHKUgD74Ruu1GOy51PNkzEpCFIV2toX4EGMEo0gphOE45I/o58Z847DuBSASqZM4HdHI8+/L/ETK/FGSQORgVMqPDSw5X784Gz6klxHXg1CCSGIRPdLWb7lmJY9jrBnaOeQtKhZxY87OPe0V6RLRbMb3sD9ToPeC9ZXBaESynMHZNy4LXLte8AyK9jOPWiGudLXde6r+YDVr3ERZtKkB/ESrlq4++Udq1D5dQLffXj6QwmQ/y3Hu3aBpUEex2YwlkDnqf25ROwaVeBdQGZN2GveLTsrh2dIJ++kCyOohsS5SLFh4sBHraCmzU6uYv6AxLpaMgwRmUWdJSeIb2/xCV0dGtGX46QjIGBJSCHfjbhrxgDOWePpw9oO7R/9RA/lQPYmAS7kx0MX4pnKzfkxIpVkOEqI5gE/TzgxhmBzqhkS0E81HdSnhvKVYRCos8suklJNrFv8iC8iqmrWUmYWSl7qYP6sOMXKRWOJPmYanNLp5RCmUApZLJf8678AkFgWbU3tAfaPEU1FVMmJ0dkXZ0pASnUakAHzibtJVFEtIQ6QsHoSix01CT7xVDGsfVlZe6JpqFciG4co9CrPEtEaXPIsbjkb/48o4Q9x6ffCCp0BYTp6jRvmScye409dPOFjRKFqQAWsQ97KAWn2IiLh6FKUlKQSSWAHHpBba7KKh0EKTllocaFSEBKveJNXskQRTzHEKGBMKDHIDxNWW7a7H88tMtJuSSq/CKzhzlYTwJEajS7KS5lloBHaBW0Ww0ukSJ6FKF8uQ3uQbg62YxzvD8jE2sS9iGOUUuJVK8uT98bCBtVMubNEqvVfuIZNaQBmShbW3h+oIPvHZn2Nx6GKaSVEAXN7f2glWTRLASls7M/IEbx8/p3iXhdbmC/kkoSl1lCXJDsEgqJcqNgCW9IHKmJDqL5lF7nMb6C/wBYDJ+g0UMiRz09z+whqZUN8vr9Gh2oSTq4DP5/rCTSAB9Yyv8AZpr4IxSW43jTth6b8MeUZ0qXoOre0a9sjRZZSewgHkPQx4y22HEUI1Ah2ZJCRExCbQ1ORy4QiOWYntlLy1Uwf0pbzv8AfaAtLLSgZlEHl984tfxFpwKh+JQn2JD+jekUpegHJ39Wjo4twRzs2psmS60O7OeA+/19IsuzOF5vxFXUFW4sU6+5byioSEl7esaLsFIK5ZHBKi/O4B/WKzaWjeDctlb2xP4iU6lKdOQzFvYRWFRZts6Y/wAbMSl1EqAAAc3AygAXfp1iWv4azxTonrOXOpLy8pKgglgT/UT+U/2g+PUEL5Xc2U54QU0cIhPBAZLk1igCAWfVuPc8YkglSCOOo8v7PAxJibTz7xpfBlkdIfWOQ9VyxmLGOwA1Z9L4jsgtO7S1HhmzBckzP+SSAH7Rlu3uDVNOEqn1MueFqITlJcZRclOgF2jUtttoU0kj/wDKEmaoOhKxnUoXBZIDhy1zYRlNThNRWUEmZKQuaUzpsnKkKUr/AKcuYCwDADfD9RCHiwX1VSSWxKNctIoNWXHbSGCoFJh6dEZX+Y6rHEaF/wDSSaiVNVSBpFOiSqZckzJi05ixV/IhyR0trA6qwR0yjxKyT0AQgDsH+sXv4eVeXCqlLP4k4pHdtH5ZQPQwJlYeVy0jQyyT3zc/V4TnJ+hvHFeys4rhwzJSNGT+8DilCQgK0VYltHJYt+kXOooc05RNgkK9g3lYRWMXpwQkAgKIByqLW4MTbiNSPOMQd6CzjS0DlYYUzEpPMMRdw9iPp3jXMBSQgW5RnezhUZqUEpUm5AcKYBgCCNOPGNLojlAH3/mA+RLdBcEaVhqUXjplQ3TTbwSly3ELWFMc+INITWdBJDjrmUGilGk3r6Gx/Q+saPtknNWz/wClCB6AqI/5RSK2Sy05bhSRbV2t+5h7DLVCuWG7Gv8AT2lqexTunpdj9faLr8NJg/GGu6FkdRuqHnut3is1KCmWDNBY5QFDWwcAg/OwGuoYXMO4DWplLdBKnsUgKBUnUhxxYWjTXJFJ8ZGnbGYMmQj+IqEoXPWpUwnLmVd9wH8qRpZsz9olbTLUZABJ3Re5d7B8wbg5534RC2Z2ll1UtSSpCUS0FpY3VpIcjdX8xaztxHMgmK5psjMCcpH5gE3SNS+l399RcnXQpLs+cp6cuo4qHoYjwU2jCRPWlJcBSiS1sxU5bmBYP0gdKkqUQEpKibAAOSeQbWCIyzwIP7HbOrralEpIOVwZiv5JbjMq/HgBxJAizy/hLmRKX4+VwjxEKRcO2fIQWJ1YEcNY0HA8DRKliVLSlCUkskZiC5O+tf51sznTgGGUCOVFVZmu3ezculqvBljdEuWd4uXILudCdASABaFFp+IeECZPRlKENLR6OpgznrxhQnNy5MNHHgaV5Kf6ZVttvifUVqhLKJcmWPyp3iq7gqUb25BhGu/A5JOFuRrPmF2bMwSnjrcEeUYPimFSLrTUy3/kuSegIeN9+CUrLg0o33lzVObf/sKbdLerxvDxauK/4JQSe0YbtpslOo6ubKKCUgrmIKRmBlZiyrPlA0L6EX612koVzpiZaA6lFh+pPIAXJj6zr5aQ9k/mspnyn5w5BsbHlzjNK/ZulkT5lRTjIVJKVJG6lPFWVIG67MWLWsLmGOYwosa+GtBMRSThMDoRMCZqAHIUEjw5gLaFJ88odi0FJUhInJtxNmYahn7fpAXZLaz+EqDKm5hTzSc7XIJTlSo3+VLkkC/G7NF32nw7LNSzIWokApfUuONlBy9yCMxZ4HPG0rCQyW6ZXKnCQtCUpG8oqc8klSi54aW/xFBxuRnmkhsqRlB6aetrDoY0CmoZq3QoKCU6kAhRDAFO8wA4lubcb0b/AEqYqcsKskFTOWSGtc8Dr1hda2NrejxstQKFWhQSrIQUhwWsLXZi97PGk1ElhArDKdCES2IcKFvY+xg9VJcQpkk5O2NxilpEfD1uWJ7GLVSSbRScOnfjBPO8X+nDCMw2TJoyfaqlIqqzmwUOxlpL+xEUuipjMmSEh7qI9gB7xsu1+CgqE8jcKTLm88pByqA4tmPkQeEZV4HhgTQSDLUw4MQbHs47mGYJoXnJOqHttl5iiUGyygWNgCo2SW5te/XSJ+yHw4XPkOsFGYFSSNW4PYvbgASSe0ObL7MmuqAVOmUkuR8xUdSpQfUly2tuN32uVSy5Msl8qEhjoiz/AMyiGDlncdIZirQpOVMzSn2Bp0ISuqHiAElUxJMsjeI3lnKqzM5Zi7RQqHa2UibUy5qHliXPTJ/EXMyzBmyKdaiFPo4AuEnm9r+PuFtUU05t1coouNChWYD0me0ZFOlM8MqGrF+TCWzbTpqhNZTnMSq9+Jc8Y0/DymUEZZgShLskJSCLAMlgz8HtqYyrZYKE7M278pPAPp52jWsOkON3KpaEsl9QTx0/x5xiX+jUe9kqRiAVNTlDJNnLO51U78hzvx1g3JmFO6pMxiflce4AHWxLW7RE2bot9S5oGYbrki7/AJiOBaz6kHTmTTtfQy0LzLSooLBKBc31S5ZR6i1uECv2wrVuomW/GGeBWyilSmNOjW2kyYn2AbyhQM+K1cuqrETchSgyJYQl3IAKnduJVmPnCi2ovdi7hT2UsU9vv0jePgRjJ/gJkhZ3UTjlPIKSlWW/NT+pjOZmyExU+WJRCgsh2LhuJBF2jUtm9lv4GXMlhWYKIU7X0Iv+8Lvyk+iYGpzUWWjFSFMFqc5mDEFuY+npFVx2SkBe6Ha9zdugOv3xhyrDFxFZxvEVhJAV58fWKhmTe0dCXjtLTKziZCZ24RukEF3vwMbfhmMorPBUpaETjLRMEtJSs5VS0rWVJYlAClZQ583j55XO3j384lbNbX1FBOWuQsJCyAvcSolIU/5uLFV3Gp8up+eNNHOa4zaPoWtogAG1Lvp/bz79IqOM7LyVTyqZLNwLpd1qYl2CmdhYsdD0iNSfGygW/iieh+ctKgAAA34ai5JdWgG83CJEjbejqcwpp0rxbplpW8tWm4tImgBSsz2Bdm7Qs4/IRSron4bs9LyglcwkkHfIKkjUAhuYvr0MQq2oyKUg6gkd+R7EQ+NoJkpMs1MpfiZlAsBLBSxyhzYrdzZrN/M8ScSoE1qUzgvwwobpIuOGVQFlBwSCFBnOsLZcNq4jWDyKdSKlQ1QFdL5ZVn0IaNQoZRWkFwBwfiR+nMxQ9ntgiakTZ05LJcBCAq4/qUQMuosAe41iyYxiapc4yhNUhKSiyEOQGBAcKBZuvflGcWB3sLn8hP8AEn43SzJqMqVoSlJZTIdt0EkkqFmLgNx9cu282XlUklM5cxkqdJQtIGYkfkAFlJ10ZgdNY0BeKkJqK5a8kpBGRMxRKUAZULWpCSxJSbJ1KlMOBOAba7WTcQqVTZilZdJaDohHIDQE6nrxLCG1jTYiskiwbIfED+CWwKlSypCrAOCAoENxF9HHHjoc25+MSqiVPp5cqWqRNCAlcwKSsDIkrHhvdQmOxdh11jKZU4Jjwqru4AHXU/2gsYRiZlJyCM7EFqSErmKUlOgUo5U8N1LsnQaDgOURiDM3UAqUqwtqenT9ohGdF82MwVUuRMqVJzLKT4YPAaue/wBAOcbctGUhheGIk0mRJ/ESpSlkHUj9A1oIYbVKYEKIPeBK6eb+IpYfUu+o++ES8KXuiOZJtt79jXi7tMMzZq9SpTnW5v6RFQiJKtIZgaOhQSxLCUzUylfyoy+5I+pjsEMMlGZLDEBucKCNM5uVpTZZcNlpEwFYJVkCAcgUcwfUSzYnV9IfloICyQQSb6jR/wAqju+UV7Ets0UlZKQM0zOGZCHWAS2UoBGd2cPpfURakLCpCVBCkZh8qgEqHcCwMJxh9yf7FfEX+VAKvMUraGdYxc8VVYxn20M/WC4ls7k3SBOC4X/EKnDNlyS1LCjoCkhnbgdPN+EAa9C0LUhYUhQLKSoMQeII4Rdfh3NUmZOUCASkJBJAZRcpZKt1dwDlPKLVW7VYVWygcRRKRPQtcpiVrmZZYABXMQgE5i5zFh0LGOjhm7cTizlc2YmVRwnoI1WRgWDzF/gpRMSfymeoHuAVj0MFpeC0FOtCkSZaFA3LkgW/mW4B7KHpBuRCubG7VYoJPgCmNTIawmOjKDoBNJFuWrNZmEabQ16h/wBUpEpVpcpUsJmJdmDoLH8xZn9DAhW0UkKGaYh+AC/738oISMQD7qFKPQO7ufzFrxiTRaTYYk4ogBt4DQEJOUf7lZWTb+YiK7tpUVakA0cmTNUC6lrUkkBmACFEBWr3LBgw4xIViz3MpYGozM192zOx1Da6x4l4ulAByLAL2ABuT35v5wNSVhHFmUbSLxaanLUoneECF5UIAlO1lNIGUluJinqXG31+11PISBMUpLqLZgAXKiSzaBzfgOcDMWXSTZZWqVJUBfxFBKWB6pQcw84MpA9mOtwgnRbMVM0gJlKD6FW6P+TRf6fFsPRlEkIzl2EpIzHoFEAk9Ii4ntiiWpgcnDcImLA4g2yIPmo9OU5EINNsPKpwJlQsTCL5B8vZtZl+Fn0g7i+PplIleOnJKWRlQGK7PmmLA1ALMAAN62kBMI24pkT3mS15BlV4jBcxRScxSc50JDA8OXKq7SbQzK2oVPmMCqwSNEpHypA5D3LnjEIWilMyZL8ZZCnzX0cZiBbk3CPGH7q1J5E/uPaLNsLJlGkkiYi6gQCrQ76uMR9sMJFPVS1ITlRNRpwzJLH2KYQr7pB8LaezzwENkQ7JuIclynMD6OmtotWxKQc4Ul7BoUFNhaQFahxyA+QU36woOlo5+WubMFxXF1Ta0z1up5gIDtugsEuNLD3j6OqVfhIcBO6CQNASHaPmXDDmnyUhiTMQGOh3xH0tjc5knkOUZzKkjHiR3ZVMaqWeM9xiY7wdx/FDmZ4AVqXTGMaodyOwnsRSK/h6mci5lFByZc2Z3LtzDe5ii4tNMybMWUgFSlKIAYAkkkAcBGj/AA7rp0iVOXLyKCzkCVfzgAhTcQAW84oe1NOpFTMBN3c2YXAOnCGfHcfqSS7OK3/laAZjvjKy5XOV3bg+jtHoq5x4IhtoKeYK4btTVyA0qomoTbdCjltwymzdGgY0JozRZYMQ24qJk2XMRlk+E5QiWNwKUGWrKskb1w2gDABhHcM28qpNSuoziYqYAFhYBSpILgMLJbgzNeK60KJRAptLjyqypXOUCkKO6l3yIHypBYadg5JPGBonKAKQSxZw9i2jjjHlo5FEOvHIUdiEOR0COuOUIqeLIbvsZgikUEkLCcol5yTrvvM8vmaHPiLQKVQSpzWlzE35BYKfqEwP2KzVlNJUCpISkIWOZQyX7EAe/KL9iODmqoJ8lILqQQlw2+neR/yAhT2wivsyXC54UBBmXTteKtghOZjbpFuE0AaQCaOlilaD2z1QtEzOjUIKT5qB/wDWOxBwDEspU3EQotPRJY03bQGwTYOhlViUjxZq2VOQpTBCAgjdexWoEiLnjU/dMKRhUkIlzvBUmZvAKVql7FzyVwB5PAzF6ixECcm0nLsS/wDPTcW2UHaFO+/WBlYt0+QgnjV4DpkKmLTLFytQSB1JYfWGI9B8mrNJ2D2EVOpUeIhcpRaaiZqJktVwD/KfQsYzr4lYQaeumIKkqdKFuOGYaF+TRvYX4NNLlTajKyUpITYoAAZyLJSEi5No+cdrMRE+rnLSsrRnZCyGdAsi3AMH84N48VzbS/ZxIbm2A1JhtQj2pTaxzNDYyeGhR6MciizghQo5FEFChQoosUKFCiiCjqA5EcjrxZD64wHZmRToSmShKQEhLgu7D3fV+sHJUojSM6+E21qJ9FLTleZJSETG1OXdSo90BPvGjSapBZjrCdU6Ljkj02Ylt3gYpMSXlsicPFT0Kic4/wDME9lCGPFtFy+M9MMlLODWWtBPRSQoe6D6xQpa7QOa2dDx5XEmUNVlJ7R2IAmMYUZoYs0lImJkJCliYm5Cgw1uxA5c4q+LTXeHdnxVmXMXPBEonLKfiz5jcO1te8RMTN4xP0J+AqxFZxMOIhYdMyTUTGByEKYlnIuA/C8EcQEC5khSkFKElSiQAAH49ILF6NeRqLCu0G2UxcickysgmoCXCwUsSATo5XzMZ9NGsaZivw9mjDPFUjLMQVzVqWtKUplJQQEZXJK1KulhxDm8ZeVPD3jY1COvZyIRpaGja2o+/SPOXlHtQaPJTBWgyPJjjx0xyMlnIUdaE0UWchR1oWWKIchR6y9RHcg5xdEPMJ4c8LqI8lIEXTKC+ye0cyiqUTpa1JYstvzIJGdJ52v3AMfU+BUSlykLUsqGqFKbMQRqSOcfLmxVIidX06JikIQqYHUogANfVVnJAAezkRv2KY3NohLRJnpmygFJyKCQtLNqpNiw0LceMK5nUkwU+K+6RO+KtIF4apQvkXLWDr+bIT6KjJqY2jUsQxFc+gqRMypSZKwiWkPol0ut7mw0tGU0htAprSOh4mRTTocXeFHJloUDHC70+0M2pSPEysZaJjB/mOYHUm1tICYkbmFCisnYt4H8RX8QMStlaxUrxlpbOlAKTy3hp30hQojdRK83+Nlv+MNar/SqcOwmTk524smYoP0cA+QjCamSAbQoUdfF/Gjmr0NlO6D3hk2hQouRtHTeGzHIUZZaOQoUKMGhQoUKKIKFChRCD9FNyzEKYFlJLEODfQjiIvNTKkqlr/8AtpAPgTiCElwUKUhBBKtQPU6vHIUQh7krlLJUaansleiD+QmSB83FKA/FySGJeLBhlUJiVpKEBMlcxCAMzBDIOW6tHJ+mloUKMy6MT6CqZ+7lypYJcW5jTtAKTORmQnwpYByPY8UJOua1zHYUZfo1477JWMykJQkplpBUEqtms6poYX03R166MoUKM0hpN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299" name="Picture 70" descr="http://2.bp.blogspot.com/_Ynrrr6220yU/S3MRTISs91I/AAAAAAAAAJU/m13MJsSCs7I/s400/penelope_cruz300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172200" y="1981200"/>
            <a:ext cx="1257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72" descr="http://t3.gstatic.com/images?q=tbn:ANd9GcSea4toW9eqMS6NzkeyfQF2RS60eefAnigAGC2fvvllkiPVr4sJ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91200" y="3276600"/>
            <a:ext cx="990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74" descr="http://t0.gstatic.com/images?q=tbn:ANd9GcQnraasSgWIVpXqi7J39gLIunxfWIci33lUZEahTP1GVcyzs6OXE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81800" y="3276600"/>
            <a:ext cx="1066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AutoShape 76" descr="data:image/jpg;base64,/9j/4AAQSkZJRgABAQAAAQABAAD/2wCEAAkGBhQRERUUExQVFRUUGBQUFBUUFBQUFhQXFxcVFBUUFBQXHCYeFxkjGRQUHy8gJCcpLCwsFR4xNTAqNSYrLCkBCQoKDgwOGg8PGiwkHyUsLCwvLCwsKSwsLCwsLCwsLCwsLCwsLCwsLCwsLCwsLCwsKSwsLCwsKSwpLCwsLCwpLP/AABEIAPAAzAMBIgACEQEDEQH/xAAcAAABBAMBAAAAAAAAAAAAAAAFAQMEBgACBwj/xABAEAABAwEGAwQHBgQGAwEAAAABAAIDEQQFEiExUQZBYRMicYEHMkKRobHBFCNSYnLRM4Ki8BVDc5Ky4VNjwiT/xAAaAQACAwEBAAAAAAAAAAAAAAACAwABBAUG/8QAKBEAAgICAgEDBAMBAQAAAAAAAAECEQMhEjEEE0FRIiMycQVhgfBC/9oADAMBAAIRAxEAPwDi9VsCtaJWhWUbYikc8pVoSqIKCU9BUuCaBUmyaqwZOkydF6wXS7E6rG+AXMohnVdEu17nsaGjkM0nL7C/G7YG40GTFWIirVxgMIZXdVgsBzCznpfEX20xq9M2johSLWzNqG4FoxPRh/kI/dv+hpYnC1ZhTLOfQ2sonMKzCpZKNAtgUoatg1Sy0hKpQU41i2EaDkFxY0Ctg/onhGlEarki+I0H9FtjOyebGnWxoXJF8SGXnZJQ7Kd2aXs1XMnEB0W0YSLeMLQKEcFoRmnXBaEKIhgCn2GzEgkKCEYukd0+KXkk4q0WoKWmY6zuV0uziBjY2jQgAKsGPPonoW5rNPK2goYoweghxRb2ytbTMgqsmMjkUaNmzzTBjNaJayHQx5XFcQY8GmagkI1a2aIRIM0/HKyeVcoxkxuiWi2S1TbMNDdElE5RLRXZVDdErQnGQl2g/b3qXHd2VXH3fv8AshckXRFC3AUpj426MxdST8AtjJEdWlvUOPyIohsO0Rmhbhq2ewDQ1HJbNYhZYrY042NbManAEDZKG8CXAnMKwMQ2QrCciTadi1W5mZCuCadqnSmnKItmIjY5i1o6odREsNKDYKNJ6YnJNx6JItp2RS6IjMTQUoggarNwc3vPSp4o0Djzyckh+a6njNAH20hxy5roMlaHLkVQZGAuPifmsvFI7niY/Vbs0kdiCFSHMoxSiCzDvFNxjfOgoQikakrWqXCsonHKMbnkidlu7KpzNadBlXMp24bI0kvdyFG9DvTw+aOXbdHbOzAo3nqK9EmeRIOMHLSK2xji6hGXQHLyRGSwVbmNN1bpLoG9fIfVRLRdNQauP08gk+umNfjSRRJO7qNNOnkmA+p26j6hWO23BSuVRuNUJfdTgaUWmOSLQl4poSCMkUdlXR3I9Fs4lp/+TrToeamWOAs19ykz2JsmVKddkPNWM9J0RoaOAI8+icwqPC4wOdXMaEb15+SescmOtOXy3QSjW0An7DgcEtU6IWjUrR7m7pQdFTCWNIFs1dFmQ2qmzqnKJtRFsfssVXBTXnvlN3Y3MnYLInVJVox5ncv0h4BWngwZvr0VYarXwawEPQ5PxAwP7iLNKRhPgVzmeMh7j1PzXR5YQGGmxXNZrV33A7n5rIz03gNJux4OyQaVveKLNKFSuzPiih2P/kH9MRvClZGSQBmSQB5rUuU65Gjtmk6CpJ6AZ/31TTjMJxRlhZC0AuNKnoeVN+u2Sv12WEMYBzVU4ZYJJ3ynrTYbAeA+KvVlYKLnZ3cqN3jxqNmhhUC0QozK6g5fVCrQ8dUmjWmQzAD4qNNdwPJTHSDqm55ab6JiYLK/brFh5KIySiK26cEILI7NOiJkQ74JriGYpmhcNs7Nx2p/2jFqzagE2tPL6LXipqmYMyp2SH3yeQUd1vceaYLKGiUMTlCKEOTYoW7FqAto2mqtkRtRNkZqRgTT4zVCmW0ErK3DCTuaJqBqk2puGNjfNbvgwxMPMptHLlO7fyxsaK0cHtq19N1Wmtq1WngkZO8UGT8Q/H/MsTwcJrsVzW2xd4nqfmum2x1GO8CucSSivvWO9nqPAipKVkWzv5IdNKKnxRYxc1X7SO8fFNxK2yv5C4wih02gKddUlS/LIMqfeEHRK5JaPc2lQ5rgfLNOcdHItl5uGz9mADTMDKuZOqulnflVc+uBxdPEHahpJ6UyA+FVbrxvhkDcTq9ANSuTlT5nU8d/RbDJzr6o96FWtnUKvO9IQb7B8NfemWcb9o7NhA6qvSnXQ2OWDdJhUOdXCaZuH7lOz6HRR7LIZHseB3cLnmuVMiPmgV7cQUeWiprtupGLk6QUmoq2OWo1J0Q6RM2i1ygV7J9NyDRDP8VcDmPJa4Y2zLPNFBG0HulV+Z3eRhsweMuaESsz8yPin4lVmXO7pjk9C6oSBiQ6lbgppnNm2Jy1miLEfdGhl5syCrkWD+0KWAudI1u5WqI8PWfFMDtmjSFZZ8YNkq9BWQNHIAKbe0WHAwgijea0hhMtrAbrir7lJ4jtj5pg1wA7PI0VSm02YceJTUb7BMLqGnIqzcHzhmMOIoTkq62yVdTpktyzCNSDnVJeVSVGyGDhKy62+8WmN4xCoBVGYcQrTRI15IGZz1zWR2ck0FUmjreN5KxdrsmXfDjkYKd0uaCelc1p6SribZbWAwUY9gcPHQ/RHLpsgawU1BU70s2HtLLZ5x7Pdd4EfuAjwS2wfLyvLTfscpRfhOMOtTA4VBD/AC7pofJCEd4Qp2sh9oQyYPHKv9NU/K6g/wBGXFHlOKfyXa6bMW2gtIzjFK01BAzUu9bEHnME0zyFa9FOu1pc8yYQKsY071NfopU7S3QaLkybb5HVx4+KcCo3hd1oETnNZHFT1W4QXkfic81APT4odYrtkJZjeak9/IEAeG6vc1p7p3ootisBLsbwBs3XzKL1aVBekk7I9qkwQBoGgpXStFRLQC5xoaHdX7iAUjy6qjmKqLBrYOTehl0Uzo2hhNQSXOxPxOryOdKDwUWSxv597euR8ii0THN0OXXNY6GuZK08xHpIH2aDCoD4qvI2NUZeorI6Pxb6ooz7YuWNOkDZx33b1KzAtrV/Ed4lIAnXoxvtlmMfyQm+W0ARshCL8GQQrssCo9w7Hha56BKzwt7OzHqE+HZg811Dj8sf4QYH2h5xUIBoot6tfG9ztamh/dbcLRfeV6VUS+Lc4SvFaiqCeN1aAw5o+pxrr3G7PaCZQAM0avq7zHCHu9d3JCeGpR27Sda1Vn4mPayMaAaau/ZZpKpKzc5WtdlR7J+Xd10Voua5C7XUp19hDab/ACRO6JKOoh5p6Y6MHHdj10XG4Oc0lF7+uz7Rdc8fNgLh5Z/RTo4aPB3Cm3VGHOljOj2lMjFR6Ce9Hm0wjdT7ikEVojdXLEA79Lu6fgVtfdgMU8kdPUe4eVcvgobWkBPe1QpadnYruZI2Yk5xFlPBzaU+FVOe6pyQ25b3E0MbwdRRw2eMnD3/ADUyOXMrjPS4s7advl8ius9FG/xFufeDQCG4joTsCUtttXaOEbTQavdsP3TFvdE1lKDC3QHPMdOeaqrDk0uzW/JmdmanUKiS2tlfWAKn31bO0oAQG6GmRHkhBgjZnqeeLVasUKWzFkyfATgnFaOyPwKWYoY60hwGdNiNQlFqJyOu40PVM4MNZF0OzOSRx1qa06brQvqte1yoNVdCuSuyDaWjtHZ81plulELqknWtVj4iTyWjRjotzmZoNfzKAI2/XyQi921aPFCigNZYcT2jcqw3nlGGjmVBuay1fX8IqiNqZVzBsC4rTj6OT5kvuJfA1dr8GM/hCF3jm6u+aJMb9xI7d1FGtFlL3Ma0VNAil0IxfnYnDFidJO3CNPguj3/dvZtjc3M0z6lMcLXGLMWficMyjV7irG9CUjIlKNHWxQ4vk+ynzuLvHRFbLZqMA5jMlM2qyVNRkVKkqyMN5u1KwuLT2a7sKWS+Q4hu2QO6M2J2G0MPJyqd1RY+6BQtzqrXh7sbhqKJuNtq2RnKPStdvZXg88pAHj5FVAs6rqnpvsWUE1N2nz0+S5WTlWi0i2tki77zkhPceQKgkcjQ8wurwTB7GvaahwBHmFx0PB5K8cB31iBgdq0FzP082+RPx6LL5OO1yRp8bJT4s34itzocQGtfiRUKBY7HaJmElpoeZIHXIFXCawskeC5gOHOpU4htOQWNZKVJGt4rk22c9fcErScQ6esPeh1qu6Qa4eftVV3vSzg6Yiq/LYd/itEMxJYYtaRWTd7zoplhsxa0udrpRTuzpompXck15HLQhYlB2MOdQe9R42g51WWp+Z6DNNwyZHJMS0Z5vYkVKmpW+EbpgTAnRP46ckTBVFpkcKodejMm+KjSX02tUn+ICTyUACV1xUjcebiGhSZ4qGV34WhoTtlgp2TdziPuUtt3OmBY0ZySfALZFVE87nnzzOvkhWe7nSQNjaNSCTtVWKK5GwBuVXUzKNG6m2eAADvFwBKbt7auHgEqcrOr43j+mrl2LAfvY/BOW/Nh6FR7O77xq3tT8nJZrBrxmpNrjxMA2CZYKkKU/RLq1sKyJdNoELwTpzRyx2oPeTWjBmFWLwjNKjlqpFhvCoA0A+KRJ8XQyIa9I13/AGi7CRmWUcPLNcNfFQa6r0DYXi0WeWM+00gDyXArXZjGXMIza5zfcSE+EuSsGSpkdsXVHeCxS1Vrngk+QQCNu6s/Al2uknklGTIWVd1Lzga35n+VFk/F/omL8l+y6faw0+Oqluma5uqEWiLF5KPNWhAK46Oq5NEu2WkA5IZb52U680Itsrxq405oVLaidCetVqhjsVLPXsS7RawNFEdaVHISxRVNeX95rUopGdzlJjojqD1BTUcNARiCs/BV2mS0B5FWRZuroSQQ1vnUoJfN2izzzRZ909znVhzYfcQiV0KyVyBwgAOqkGCueJRGMPNPyZnIInfyAiI0Eojc8NXgU1IUSJHuF4cUvRoqj7dCMkuEHItl0WIzWmjRXC0AeJV6uq4mwPpq5oJJ6lM+jG6KNfaHD1ycPgEcm9t34jQeAT5y9kYfD8dJepLtgO+83RN/mKH2sd5ELR3ph0FFBnFXFIOiRhkQVrM7VbPOaae5CQbiGadLkyClD80JYmBMmzAHFyHJSFjMnBBJWEnQX4YtBDhXKuVOi5hx5ZOztco5F2Iea6dFBhkAr6wrXYbKsek24MbmSggAihJ6ZocSr6Q5P3OZwS1qF1T0S8PumsVtcBm90TY+row55H9YHmuaR2NjSSTWnlVeg/RNYuzuqEkUMpkmP87jh/paE+cdCPUrooRizIIIIJBByIIyIPUFaPs2S6Nxhwt2oM0Q+8Aq9o/zAOf6gPeufPfp1XIyY3B0dfHkWWNoqHEeTqDxQVtlNCTorJfEIxYjmoL4C8aUYFrxyqKQqULYLislczpt+6M3Jw8+1Oo3uxtPfkOg6Dd3RTbg4ddan82xNPedv+VvX5Lo8FhbEwMY0Na0UAC0QXLbETkoaQOst3MgjEcYo0e8nm5x5lc29IE1LaCNRHHX46+S6pKFx3jefFbpfy4W+5o/dPSMsmRYLSXGmWakSSYckIikoclLdaQ7NwNehogeO3otT+TRpVz4Cul8xeWjLJpO1VRSvQXoougR2BjiO9IcZ89EcdOxWWHqR4Mud13eIIGxj2W0Q+8xgYOik3jebm92MAu68kBvO+MZjjdrUB6H1E3SGqNIEQ2vvkuy2SzkBuLdb39dhZjOQbSoKG2S0h4iZXXVKjkbk4sNx1YkQqTVDLTfDQ+gzGlUWtcJDns50NFW22Aj1sknJKV0i4pBWGUO8045tE220xtaBUVC0tF7xMaTI4N25k+ATYu9LYLVEkPzWtomDc3EADmTRVG38bAVEQ/md+yrVvviSU1c4nxP90TfT+RfIvnEHH8eBrIQXPb7ejR0A1Kp168QzWgjtZHOpoK91v6W6BCViNRSBcmx2aXunqvVXDEAjsdmYPZhiH9DV5Tibic0bkD4r1ndP8GL/Tj/AODUM30UkTFTeKuCxLWSGgfqWaBx3Gx+auSZncAKnRKlBSVMZjm4O0cBt93EyUcCCDmNKU5GqsFzcBS2oBzx2cGuzpP0jbqrbeMkT5xJNZxhYciSMTvzOaMiPyn38lYDeLXtDmEEHSiXHA4vZrl5Nqo9gmz3JHAwNYAA3IBRbWiU8tUMtWa0mYF2mQNBJ0AJK4NeFp7WV7/xuc73kkfBdX9IV69hZXNB70v3bd6avPu+a5CjQEhQVuHJsJVYJLs9nL3sYNXOa0eZovUd2QiCzxtHsMA+C8+cA3f214QimTTjPl/2vQ5NXNbv8glSlUbGpbGTFRpldzzVVhlrK6Q+oa69OasPFs5is7sOmngqYbbWy4tgR5rI5KNpf8xtWPWy0OtLC55owZNbuNyq8+9ML6MGbdkbkid2LQPwKl3neXYRup67sgdtyok+fBaKbpcmWcX8S4OkGEjIk6eaCXxf8TX+tjGw+VVRX25xrVxNTU1OqYL1o9C/ydifU+EG7VxBm7sxhBNc8yPAoRPaXPNSST1TKxPjFR6QDbfZhKUJEoKsoVYSkWKEJN2is0Y3e0fEL1jdX8CL/Tj/AOIXk67XUmjOz4/+QXqvh+TFZYT+QD/b3folzJ7E97wASTQDMk5ADmSuduv6S324hjnMs0LC6MDWV2INMhrypoNvFHeKJ3znsI/VH8Uj2vyeG/uUC7rpbZy97nAEtw50aAAa8+vyQxV9hdKwZxDaXtFTQtGZ5Hx2PwVRunjn7PLjJc6B5wyMp3m7SMG45jmMuQVi4lvyAgsZNG5xBo1r2uNfAILdlxswYnNBL+VNB0TnGlRUds6Eydr2hzSHNcAWuGYcDmCCmJlHuK7OxhDWnuagH2a5mnRNX7eQs8Ekrv8ALaT4n2R5mgShhyH0kXt2trLAe7CMH8xzefkPJVRbzzF7i52ZcS4nck1PxK0CaLFWVSLKqEOm+hWx47a8n2WfM/8AS7VYYT2ziR6ooFyf0GQ0fO87NHzP1XYrI7uEpNXJL/Rt6YA42lP2SSgrRALJdzH2NgaQajvDYq2XjGJIXAjeoXO7pnMUrmMNXE0w8ljbXNprsYlrRItVpEDaOrQDILl3Elqxv6DQeOZ+i6zfkYc2jqV32K4tecuKRx5VdT35fAJ2BfW/6AyP6SE05lbLTQ+K3WwQIsSrFCGJEqRQhixYsUIbxOo4HYg+4hek+Eb2JsvZt/iB2FvQOzxHoM15pJXoDgaakg/M1p+AQTWi4l3sdgbE3LM6knUnmUA4gsnbYgMOQoaivU/NWCeemSqt8W0hhDfWfU+AJOZ/ZVDTsuVvRT7xtLLIHdm1mJ7cAowDXaniilms9GM591vyCrt8WfC8VNXa1P8Ae/JWK5HYo2jmDT6/VOafbKjXSLTF3Y/ILmPpZvqkTIAc3nG79DdAf5vkuouZRi87cYXr9ptcrwatBwM/S3Ie81PmlJbCbAiVYkKMEwlapQlooQ7n6HLFSySvPtOyPhkukyTYYq9FUPRXYwLraSPWqVaLblDTkQk/+v8AB3sNRWhrmBzSO9lTdUW9bObDazKBUOzIRq5B98WOyaMx4pOOrIXx4m5luRHTdZ8yepoOPwA73tTZYXvBo3C54OxAJouKyOqSurvrDd1pEg1Y7B0Jy+q5K5acS1y+ROR7o0enAtHjJbNKaLFSJUihDFixYrIYsWLFRDCu7ejyTFgftEz4tC4Su2+jCasMXWNvwyQy6CiXu1OqKb6+CFW9oaC7meanzuq+myFXy/KiLHH3Bkyj3yyr2lFuGrW0ymIGrmhjiNgagV9yrnFF9iIljKGUCpJ9WJv45D8hzT/oxsr+1dI4mkgqMQ78hrUyO2HIDkEybKiXjju9vst3yyA0cW4Gfqf3R7sz5LzoV1b043x3oLKD6oMz/E1awHyDj5rlJSohsQq58PcIwPZitAeax9qS14jEQrq4UJNRXPTI7Klqw3ZxrLDG2NzI5Qz+G6QHGwUpga8H1KeyapeVTa+gKDSeyDxNc32S0vhDsbW0cx27XDE2vWh+CGBOWm0OkeXONSae4AADyAATWJMjdb7Bfej1VwXY+yu6Fv8A6wfeKqTD95G5tdDkiN1whsLG8gxo+AQu0SCJ5qQGvyrseSVkVNP/AAOL7QD4is5s0bi3Oo81EbfhdZRib36UUziN0joy4DEW5eW6r94zUY0taTloseSUl9KNCiqsEccyYbvcS7N5Y2nia/RcoKv3pBtZNnhBFMTyafpb+7lQVswKodGbI9iFZGsKSNOFmyxYsUIYsWJFZDEqRYoQxdW9GVspFF0xMP8AuK5Suh+jiX7g/lkI/wB2GnzQtFo62x1TXdUfjnijsy6KJwEgAMshzbA06Ej2pD7LdSjXE9/fZosLC0SvBIc71YmN9aZ45gZAD2nEAKsXDwxWk0wdrjijkzeXHW0T7yu29kZJqAAt08N4qSTNIbXG2N+bnu/8s55u2boFbeFB/wDoHn81lrGqrt6XwbLHI8GjixzGfqd3a+QJPkrktET2U/je+ftdunlrVpeWs/QzuN+Ar5oClKRKCEWLEhULMqswrGhbKE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303" name="AutoShape 78" descr="data:image/jpg;base64,/9j/4AAQSkZJRgABAQAAAQABAAD/2wCEAAkGBhQSERQUEhQVFRQWFBUUFRQXFBQVFxQVFBQVFBUVFBQXHCYeFxojGRUUHy8gIycpLCwsFR4xNTAqNSYrLCkBCQoKDgwOGg8PGC0kHyQpLCwqLCwsKSkpLCwqLCksLCwsKSwpKSksLCwsLCksLCwsLCwpKSkpLCwsKSwsLCwsLP/AABEIANwA5QMBIgACEQEDEQH/xAAcAAAABwEBAAAAAAAAAAAAAAAAAQIDBAUGBwj/xAA/EAABAgQDBQUGBAQFBQAAAAABAAIDBBEhBRIxBkFRYXETIoGRoQcyQrHB8CNSctFigpLhFCSi0vEVMzRDsv/EABsBAAIDAQEBAAAAAAAAAAAAAAADAQIEBQYH/8QAKhEAAgICAQMDAwQDAAAAAAAAAAECEQMhMQQSIgVBURMyYRVScYEUIzT/2gAMAwEAAhEDEQA/AK26be0qbLQKpb5dcfuLNFXkKAKnvgKJFZRTZWivxGNuTUCFdJmHVepMNq6OGNRObnl5Gq2Ehf5gn+H6rp4hrnHs+Z+K48h810uGtC4NPTfYMvl01HZRh6KcQoU47unopNJwPaI/5mL+squ7RWG0f/kxf1lVoauHP7me8w32R/hFpgr6Eq6JVXs9AqSraao0KsZK6PLeq/8AQyvjsTeHQPxm9VPkZHOQXWb6u5ALUSRZBAywxXf3aebjcrbCLOfHG3s0eDGjRXgrJ800b1i5ifius0NaP5vpVMwmPcad0Hd3qdeZ8lqRftNq7EG/dPkEmDOscaA34aH1WMhuEN3eJaQbkWI4Fw0y13i3RWcR2ubT4XN3f3Q3RPbZqkFnZXGHNsSHcK2r4/C7lormUxBj7A978psf7oTTKuLXJKKMIiUFJAh6ZaU7EKaaVQB8JSS1KQQBBBBBJzOTKejEJiU0QjgrjRlctlbA4Kvm2qbCKjYiaNJ5J6W6KyZnpdmZ5VwySq1V2FMqSeasJ+bytyhdaKpHGyPumaX2fO/EfTdT6rorIi5z7Nhd55hdDCauDpYFWNDj4yjTB7p6JwhMzR7h6IHo4Vj95mL+sqBlUvG4n+Yin+MqH2nFcKf3M9/haUIr8IvNmzQlXPYAu0q74W7jzPJVOzUImppQVpXieF1q2vyZWwx+I80rSuUHUmuunLduoFOHF5dzPM9fHu6hsRJy721IGZ+88N1OXRSv8E43IbXXj6lWAg9m0Nb4udck8UkNJ5/fBaZTrQuELVlZNVaCQxp4UNPUKoiZ4moNtCHGootW2UB1p5BOQMKbwCFORLhEzsBsR1A6rhuJ1Ft/JXuEyr2tyuuN1lZCSaEuJFyiyavyxVL2RCm8Ja4XseP3uVBPMdDoHl3APGovvPkr+NNcU7DYyKMrgCDb/hLm/gul8kLBtpjn7KKQ7g74jvvxstOHVWHibNQxEtUFpyi5trlNvFaHCJ3/ANZrVtr/AHcc07E3XkzNlir8UWkRNN1S3lNtKsxKJASgkBKBUlRSCJGgk5hCiAAJ3LmVJDm6uorhkwGtXn3adibDEOircfiUh9VLEwXFUu0UxWjea19Ncpqyk3SGcOfRqKO69SUiA6gsoswx1V2WcxRtnRPZq/3+o+S6ACuc+zEEB9eI+S6Mw1TFwdPD9iDKjzg7juikuUKfPcd0UjlycIxNtY0Q/wAbvmmGM5V++SlRhWI/9TvmVIghtdQF5+UvI+gqCjj7vhF1hzmwoWd5s2gAA+I1sN3jwC0GAEkGK/3nXHIH5WoszAhCIYUM2htAceLi7Tp3QPMrYyzaAD0WrI+1JI8pHzbkyZTNqnGNTTbHmngUpbY0AHL+4TrYtE3XREx1a+SdwUasW6NZQ5mYoDpvUsupuVbNvBNKUOtxT1RJ6CK2QYs0SdUcDEi0kKHNUHL78lHa/j5pNjmkWb8W/FLj8WvUGo9EJzFMsRsQaHu14A3Fel/AhUE3MUcOZ+eigTU5lJhurQ95p/bnUJlNx0IaipHU8MxARWAild4r4KW1c62NxsiMxp0fRp66fRdJZDWnG7WzFmj2y0LalgINanQE0QNUQThagpoDhUm69VMjTe5UUKcon4caq5MsTbEF/BmAAqCfmM8XkCpBimir5W7iVq6XF2uxGZ1ElGUiOpkCnwZN7hQi6tcOigMpRSGxOCy5fUJQm4pcHRxemQnjjJssNh2djnD7VK1pxlg+ILDMmUReqr1WaX2muPQRiqTN0McZxQnJ9phuobkLDNjkaJ4zhUP1XJ+1F/8ACindmVm8AjZnGmpPqVFi4ZEhguduHyWz/wAWVCnznhxK/kd8iskOpk5K0daXUzcHFjGGvDSCdSQ1tf0jRaqUiadFzyFOB0SXpvyA9SRX6jzWvnsWbLtBNydBx415LqZbckjm4q7WX4t15lOufTeFztuLTsW8MUFfeNt+79k6yLN5qxHknSgAooa7S62zdRJvK0mu7yRMjBsNrjvaHed1m8LdFitiNdvpTrvJ8E9tVOGHCDWg0DQAegp9FRTbG/TXBZTeJWo1RRMWNS3xNKrJ4M+NMNd32sDaCpNPVCPgcY3Edjujs2nJMS/cxbkl9qNIQw8PA5m/2UKcdlsOGiyMZ0WCT3jzIJU6Rx4xQGxLkaHervHq0LWXdNCsQjjX74hRJ6P2jWu5UPmSCDuIJ9U5icLMCdFUTcYhltxHkQPSqvFaFZXuzRbKXmYWnvsNa0vmArTxuu1Q2rz9s7NETUGht2jK8+8PO3yXoFibjVN2ZszTqhZRgIiEaauRACgiQVgPNUNyusNhghUMPVXOHzFKLBk4EllOQQGE8lVSLd6n4pNfhqJItstHTrxMnUMvJeOA2lbqTDijeQsliDiDUGigtnohPvFYMvp7nJtPk6+D1GKgk1wbl0cDeEbsQYDTMFk8j3D3iqebzA6lVXpl8yGL1SLdJHQv8ez8w80+2abxC5gyI6upUts0+vvFD9M+JFv1Fe6N9FxJjXUJCV2zXtIadbeYWRhQHPuSU9Cl4gNGk62Ur0yqaexX6pC6aDwOVJjQTubEbXqXGnyK2eK4cHuaSaBugO9UuEYREgR4QeCGvOcW4Eih4Xd6hbWJKNcKka/VOzpqRs6dpxv5Mk+PHjB/Y1hwWUAy0D41CM+V7gQ21aGir8JwWM4Pe/tK/BV5J1O+vCi6LChgDQAU6eCZ7WujaAW0oPAKqkkqHU3K0QMIlXMo0uJc6lbaHgmdrHBzhDrelDuV3IQ+/UrP4tLgxCa8deahLxGcy/oycPA4jgQ11s128txp9VM2g2ciPyGGxjWtAFm0cLAXcNRUV41J1VtAlb1aeNwrSDMRSMpaHc9PQpkZtC54vY57HlIrLXfQXrUkcbpEjAJf3Qdb20W+/wCnuee8AG/RFGkYTa013lW7tFHj2UUxL1YaXsstGgl191Dm/en3ot3F7oI1BtrpVZCelHMeQ6wN2npwP3qpxsXmjwTNjcHMSZgjhEaXUvQNOa/CuVdzaVxbZbE4kvMQmtNnxIYfbVpcBT1XaVog7bMeWPakKJSgUhGCrCRaCTmQVrA8zQL2VzIyZ3qHIQQrmG6gssE5boSQMTdcBSpZvdVfMvzRFZwvdW7Gqijn53srcTKgSzLqViRumpNqsTHUS5loVlVYhLd5Xcq2yjzECpVkJjKpFAJfvJRh95Tny/eVlguzESZi0aKNrd37I5NMZOWh/CJB0SjWNqV0jZ7YxsMB8QVd8uitMA2dhy7AGgVpc7yrwBXSobjwJO2ZTaprQ6CBSozEctP9qjCIKffVO7WQD28M7qfQ/UeqgwnAt8rLkZpP6kj0mCK+nGiQbpEzNMYO8QDpc6V0HVOPmBDYXHcLf3VVGlw6ETFuXnMQaWGrW+Vz1SXyaV+SXM4w1jKt94jwWRftbDDj2un3uTmIw2huVoy77E0GgpQ7tLLLzmAgPpWtdTTje3EJ+NW/IRkn2rxNNL4/CzB8L3TZzd3IhamBOtLa8ta7lhsHwAAk5gRoBp6K6kn5QWE6ac2lRPxehkH3rZMxGcc3Q2681WPnzvKem4tqKpMInzULeyZutImRJrMPGiPE5ftJcuF3Q8zgOIpVw8gT4KObNA4/MapczN5IJpckZQNa1qPqVIl7GJV0NzpaJDa5pEUCIK1vVrgWngRXXgV2sFch2KwvvQw/V0RpDdD3DqQb6ErrgK04dWYuqa8f7Fo0SNOMgEEEEAeb5KMruHFAb4LOyD6KVFmisk8blISxcK8Q9VcAWVRhwqVbxDQFb0qOXk2yhxB3eTsk1R5g1eVOkWXQNeolzLCyWJYuNAKncBqrnA9lokahplbxI16LeYTszDgjSrt5OqukUx4JTd8GKwbYF0Qh0UUH5f3W6ksMZCADAB4KxYxJeLq1HQhjUFodYE6EhoS2qRhQbTwq9mf1A9KArPS92nkVrNoYf4WYfCanpQgn5LJye8bq/wDH0XK6pVM63SP/AF/wRMZng0NDtK1px4D74KuiTxjtJYK97S9KUNPX7uo+3DMkRjnaZbdeNfFVMrGjvh0gwyKgd5xoCBofsJcY0rH33OvYsRJOeaOIaK1O8neBXrXzUDFniopSw14Gl6clOw7Zt72EzEaK11LNhsblruGYn1ULENkwBZ0Y775dN+9N/sq4qtRZCh4g5rrC19/FSoWOCIKP7rhShtY1ueYKoJmRjwyaVcOdiBzTkGG557wuRS1eBvXyTGlWxHkno0nbZgK6g+qVEFily2FOhwgXb6lR40bulZVvSNTetiHWDQUtk2WvbQi3EA9DfTQpuM6uXlb0UnCtmJiac58LIGZsmZzqUyUBsBVMSb4FOajyavZyaEeM0uaO1bTvC2ZjaGp5igHiFtmKj2c2YbKNJLs8R3vPpQU/K0bhXzV2xaMce1GDNNTlocRpNUdUwSCqNIJQQB5olgllyW5oGibCpHbETfiWeGBWE06jSoeGNsrGJIvi0YwVJ9FoRzHudFBJyrokTKwEknRdV2P2DbDo+Ld2tNwT+yeyLJdoLhV5uStlACulR0IY1yx2DCDRQBLcEGoyFYcE0Jl4un0y7VADwRtSWpQQAThxuspi0mIUbugNY5ocALAEWcB43/mWseqnaeXzQM29jgfA90+pas/UQ7oM0dPPtml8mPxyRbHiNa4Va0Zj9AnwwCzQlQ3Cld514pzIRcLj27OwlRXTRi/DQD1VdFl4rtTotC6GN6Vla0Epmye4xExh7q1cilpMV0Wimyy5dzsquPPMbpRGwaXuKxiZLYbByos72lbJeJ4lnIG5R4D7OPl4psI0hE5W9EmAaupxOq61svImDLMabGrnHd773O+RHkuSYaKuHM26Lt9KWT8fLMnUcINzkbHJlxRgpxkHyUKplpS0AGUEkFBTQHniJKm9UwWUsprJjOLrVbD7KiO7tYgsDYHTqq4ou6ETV6D2V2OiRmtc4FrPUrostgMOAwBrRXjzVrKwQ1gAFE1NnctSREMcY7GmBToIUKGFOhqRg81BE1GgAJtwTiS5ABtSgktSggAORRIIe0tdo4EHoUHJcNRyBzSbrCiObqWuLT4GlUDjIaL+RRYuaxojuL3f/RooMxDqL3XDaSkz0EeEHH2lbXW9VXzO0WY0rxUePKcANbKmnnkVaKXpWw3aXTIxTKubj7EjEMYJrdVcWcLt6b7JEQtMYJcGWc5S5DD1N+EN8T4qCw0KkNi3qiSCDLrBmVjMb/E35gLszlxzZW8wz9bfKoK7JSyjFyxXUv7RpyVVIejanpmQNpTiQhVSmACgggrAcGkJPM5reLgux4FKNhw2taLALl2zIzTDB1PkF1fDT3Qr41VspLku2aKFHdUqQ59lDe5XIHoAUzcmJUWUl6kBTSlBNVTrSgBRCSlEpGZAB0RhIzJQUABygY3iXYS0WLvZDc7yCh4/tVClu7XPE/IDp+s7umqz2yuJunIk06N3mFrIWX4QHdoXAN4Up5q6i2FlfE7wrxAPmKqLFbRWc3I9i8wr0AGQnezQeWijltVwMkXGbTPQwalFNFFOspdZeci1dTmttPS3dKyz8Po4k8UzFJLkpkTa0VrwaJklWc3Co1V2RaYysyzjQkFOMcmqJyGFcqkaDZh9JiHzcB4nRdkbOML3sBGZlMzd4zNDmmnAg6rmuxuCFr2xoopS8Nh1rue4buQ8eCuNq58y07LRmfHCcx43ODHilfB9PAJkcTStmfLNSaS9jYPSmpiUm2xWB7DUH05HmpIChcCRNUpEUaskAEEEFIHNfZxg9c8UjQZR9VvGRWw2CpTey8gIMo0UvlqepCz+KT4e6jdxVM+b6GOyqTky6mto2gWVjAjB8IO3rOYfg74lCdFopeBlblSulyZcnlNaJlFInSho0JcxMtFASo+jQSaAb1S4pi0AOBLwSOF/VasspRVxVsmKXuzSw7pZNFjYvtBawUhsB5uP0H7qpm9vY7/jDBwa0D1NSnKLYtnQZufDAq07RQ2++4NHE/Rc5mtpojq1iOPj+yppmfLjUlH03d2B0uf9osBloYc8/wBI/dZvEfaHHiAhpEMG1G605uN/KixbphNmOmqKRDJ0xOm5Jvcrd+y1tZaK7eY5r/LDYB8yuYxIlQukeyWLWXjN/LGr/VDb/tUgzYz+HNjNyu1F2uGrTxB+iys9IPhGjuNnUs79jyW1BSJmVbEaWuAIKy5unjl/k0YOolif4Oezb6BZ3EX3otjj2AvhgllXN9WjnxCzERuam/yXJljljdSR2IzjlVxKiJB1qquKLrRTcOla2S8K2LizBD3/AIUL8xHeeP4W/U+qfhi5ukIztQVszkrJviODYbS5x3D5ngOa2GEbNMgUfEo+LqB8LDy/Mefor+HKQpZmSC0Abzq5x4udqVEzVN11sXTqO2crLnctLgn4e0l1SVm/aFiAdNQmA/8Abh36vdX5NC0cF4aK6UvXgN5XLsQxAxo74p+J9Rybo0eQCtlQuDNjgWPPg0Lbj4mnQj6HmuiYZizI7MzD1b8TTwI+q43AngAp0jimU1aSPGixqGjTJps7AUAsLhe27hQRBmHHQ+e/xWskMYhRaZXCv5TY/wB/BHa1yLosWoIsyCgCI2MGwQ2t6AKlbs7Ez5xQgmtFX4jiYaRU2G6qrsR23iuGVrsrdKC1ep1QsbzN9y17FLpG6/6vCgspEcA4DQXPks1iG3IBPZjxN/RYOZxFzjclRTHK1KEVoi2aPENqYkT3nGnCtvJU0WfJ3qE6KkF6uBJMxzRGZUSqGZFgPOjpsxE3mRKADL0klAokAAlb/wBkUX8SYbuIhup0zBc+JWy9lczlni3c+E4f0kOH1RHkhnWS1KaUtzUmikqNxodVjNotmGueOyc1kZ9cra0ESmtW8t7h4q42p2vhypbBbR0eJo3cxv538uA1PSq53icy7P2rnOMTv9+veBBt3h7tKaC3mp+ksi8uC0cssbuJtMJ2ObCo+OREia0+BhtoD7x5nyU2emKaLM7K+0ERiIEwaRCBkiGgDyR7ruDue/qr+ZYSjHBQ0iMmSU3cmVUa6b7MqyZKqTBkE6xZk9pZsw5Zw0L+4PH3v9NVz8habbnEw+YLG+5Cqwc3/GfOg/lWbos83bGJaFMYSpkCyiwynmKqReyfDmbkKVCm3N0Kqy5LbFVqC2aWX2umGCgeac7/ADQWb7dBHavgiwPxBztTpbyKbdGqobHXd1r5hOVUdxNDmZFmSQgiyBdUklFVAlSAC5IzIOKSoYC0KIJKhMA0lxRkoqIbAJaP2fxsuIQOZc3zaf2WcVjgEfs5qXdwjQ/IuAPzUx5IfB6DKyO3G3DZNvZw6PmHCw1EMHRz/o1W2MYlEr2MsAYxFS4+5BadHv4uO5u+lVnj7PYQhudEc6LFd3nRHE1J1Nk1V7lWcywuHFiTIjRC5xc+rnm5c40GvG49FK2jmsoyily/TTx+9KLR4/BYHQobO4IYc5xb3a+6TR2g90D+rqsTjJBcKZrbyc1dKmvVOqoi/cp4jiTb0XU9h9qnRQIEzURQKMebdqBuP8fzpxWb2UwYPiVIqG341NqLeQ8Ma7Vt93hpTglKNbZa7L+HLqNj+ICWlokXeG0YOL3Wb6mvQFOSUyR3X67j+b+6xHtQxmrocBp938R/U1DR5VP8yhv3CtmCixKk1vxPE8UYcmCUsFIGi8yW1JolhACgU6HplBrlZAP1QTLigrAR4jqPHMfLRSAo02e6DzT8MpZYcRI0mqllQ0dUSBKAG3uTbjZG5EFDAEKPXWxTqYdDBTzVCJAbIIijqpIGo00G9eCOFNioI+FzXeRB+iizZqQDpc+JNPkAjgt7p8VCewPS8oG0q0AZu8TxPE8bfJNYnMiHDe93uta4nyNB5qLs9HLpaE46ljfkFC27iESwA+OIxp6Uc63i0J6XlRRujnc2+rHuNy6pcchPvBzuPTgsnM3PnTctliApAcanui1zvYOayUw3rqfqtEhSOh7Csb2Fd5IJPiFs4UtvWN2Cb/lekRwHSx+q3Eq6yTMskMxpYEXsNTupS9Vw/HJ/to8SJWznkj9Ojf8ATRdp2zjlkhMObY9nSv63NYfRxXCCUqTGITRBKypKoWHGpwlNJQKAAHI32TdbqKJgl9CbBAE7MjSEF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4" name="Picture 80" descr="http://t1.gstatic.com/images?q=tbn:ANd9GcRLMV54CQeTvgsRCNlZV_3GB7eWrkb0vXY1HYcIKZwM4afky8mY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54963" y="3124200"/>
            <a:ext cx="11890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5" name="AutoShape 82" descr="data:image/jpg;base64,/9j/4AAQSkZJRgABAQAAAQABAAD/2wCEAAkGBhQSEBQUEhQUFRUWFxUXGBcVFRQXFRYXFRgXGBcYFRYXHCYeFxojHBYVHy8gJCcpLCwsFx4xNTAqNSYrLCkBCQoKDgwOGg8PGikdHxwpKSwpKSwpKSkpKSkpKSkpKSkpKSwpKSksKSkpKSkpKSwpKSwpKSksLCwsLCksKSksKf/AABEIAOEA4QMBIgACEQEDEQH/xAAcAAABBQEBAQAAAAAAAAAAAAAEAAIDBQYBBwj/xABEEAABAwEEBggEBAQEBQUAAAABAAIRAwQFITESQVFhgfAGEyJxkaGxwQcy0eEUI0JSFWJygjOSsvEWNHPC0jVDU5Oi/8QAGQEAAwEBAQAAAAAAAAAAAAAAAAECAwQF/8QAJREAAgIBBAICAgMAAAAAAAAAAAECESEDEhMxQVEiYTKBBHGR/9oADAMBAAIRAxEAPwDO26zNcZIxJC0d82kOsrGQIAHosNed9u6wy0Z6u9a/pBaSywUXBnzRnGyV5r05HZy/Y3olVFJtXREyqylZ2m1Nd/NPmjPh/WbV63SaTG6RrVPQvUG2NaWkDTjDvS2SyVy+bNB0v0apbhECNSKo1Gtu8U4nfggOn1sZRcwMYcWzOKKs1qp/wvrdFxMb9seCNkg5fFgHRXRo2gvImQQgr7IqWnSHZ7QKm6HVmWi1FrgRDSfT6oO/7WxlrLBIAfEmUbZBzZuzVdNLWypQptbMjHXshQfD+o2lTq6WJOWeoJdLrPTo2em7SJJ7oylQdAKTKzakuIjghJgtTFFFftn0nkg5u37VqOktVj6FINJkDfsWTvm1t6wtaSYeRlsOxWl93i0MY1gMho0i4jWMgBPrgntkPl8mfslECo4kqOrrUTrTomSMShLRWJ1OHoFqtNsXMkiauOyhK+YTRWfGJw3/AGTX4kYz3q1BomWruRLQJg4o+4XRaKRmAHY9yrqQzxRt1M0qrGiJJhEuiFI1PS+qXVAWukRzrU1w1nfgajS7HtYY8EHf9k6ogOIkiV25LI51ne4EQJ17M1z5o23gfR+q5tspGf1GTsBCsunT3GvIMgtHuqazdqu0NxJMZqx6Q0Cxw0jjG1PNhvzYXUqv/AMyOWHIVV0eqOFrpYDM+iOo2Z/4QO/T3+yrrACazQ3EzhCQblVFl05LuvyB7I2eynbVJu5st1DVvQPSCm8O7czGsyn0NP8AC69HyS8D3AVwP/OPZHy+6EvZ35juzGJRN26XXdnODkobyJ0jO1V5BzRpOsP7UlXadXY/wSSwTuRnrysFXrSdHDS91vulFF38Ooy3tQ3DCR2VjX1axtABnR0vdbm9WHqmgk5BVqTcaMowTKb4Z0amlWGhhAxOXcqOnZHtvBo0CfzBl3rV9FpAqQ4juQ9Jh/EtIOMzOvNLmyPjwR/FGg7TpnRPy6u9F2Gk43IZaRge/wCbvT+kku+ZxOGtHUC78EG6WGzUlzY6DjMx8MyRbXdl3yHHGMxmq3pe4i3P7Lv8QbTr1LRXIXU67iwwY1Qgr0YTV0iZOlmnzZuhPTNB8QxpWOiYIiNR1t7lmuhd+izUqpLTJiCMtetXXS28HuszWkjKBhA5zXnjqhidQkfWNULbT+SIaoLvC0lznP3+btSBbWc6TJ0W7STE6t+Sg0JHzAY5a+9WNlsxNIluIwk4SIkytaoSBWuMzOW6fBSVao1E4fuIUprAgh2lwgTxQNYtA7LTnrP0xKpEsa6rBkYehTqZBnmDuKibTkYSPRco1QHdvSG0CJ8CmIcDE96nuyro1qTs4e3CYGes6lDVEj318VHTrR3jEFKh2bTp7VLqjJDRDdTi72EJ3RB7TY7QCdbtZ/bKzNe8usxOkTl2jIH9K1HRO00/w1dpaZx9NazapFGcuhwFqozh+Y31Wj+IgHXMIM9jbvWeslemLRTJbk8euC0vT2rTL6Zg/KYSb+gr7G2R2ldRGmcAcJ2O7ln+j1Qi2UMSJqAeK013VqH8LcIxx8Z25rO3M6kLVRJnB7fGUk/oKfsvPiSwttDMTizdt3KWzPJumQchsE/NtXfiG6marCZHZ90rJSp/wvAkeP7krVDyUfRSqTaCCf0nPvCBvmo4Vn45OKsui9nZ+JPa/SfUIK+qTOuf2v1H1TxYUzZ/iH/uHgkifyUlHxF8ikvNxDC5vzDLvV70ytJp2aiAO1o4x3BZV1V23eprZe1WpAe6YylZLHZ1S02/JZ9CHOdReXZyn0P+ZCpLLej6QIYYBzTWXm8P0gcVDjbKUGaTpDme5H2V7v4Xplva1eOHksbar4qP+Yoj/imt1IpSNAbk1Gu0KUG+mTdF7W6pUfpDKVHb7SDUI/a4A8diAst6upklsYoC13kS9zpxBBOjE4xr701DcyWnFZCelFucCxhJMCYJk4/LOzDVuVTWPYGOM47sE22hziariSScZzk5Dw9FE3tEN8dpJwXbCO1HK3bDbtuh9V7QGuh2AI2r0zo78PSG/mCARBG37Ky6G3C1oDo+UBo7/wBR9luKdEQsJTbZ0x00lkxB+H9EalmulXQplOg+qxpOjDnDcCJO7CV6vXYFXWqiCDIEHMHZsKje0zTZFo+fnXXUY52BgEwRs+irK7TMnMZ86wvRr7uA0zV0RgJjHRhhnRI1EQNHvasXetn0YOIBEYgjPEY5RC6YTs5pworWGO7MKNwUtN3ZjKDjvygLj6eK0MRgC1PRWrFOq3XEjuiFmGnCEfdt6vohwEEOEGc4xyI7ylK/A1nsja0mqz+pvqFpunBOlT/pPsqGz2sAtMZR5KzvK/G1YwyELF6jXg1WnY67Wn8A/wDu9VS2Kevpf1t9Qrmy341tE04zQ1K3MD2ujIyjl+g4WWPTioTUbP7PdEXfZJu3AgnZxQN8X0ys4EjIQn2W+abaOiplqN9Ia0vZD0ZsZFoJdh2T6oK+LEetqHPtH1RljvRjXyclFbLwY5x2eyXJIfGi+0yuqD+PWbYUk96M+NlNUtb1A62uVpVjYharBsWu1D3y9gJtztib/EHbETUYNiiczcjbEe+XsiN4HYm/xA7E8sTQwI2x9D5JexzLW4hxjIJrbUIOAxw7lHUjRwAz4plCkJwLgAJJ2HYE1FeCZTb7H2q1yCCZgd4OP38kPRqdtpOWHkU+lUkkaIdM68idc7VHQEua0g/MBEY4wIV+DPyfRXRcj8OwjIgEcVfMyVNc1lbQpU6QnstAjM4I21XmykPzJbvgx4hcPk7vBNXQz6czK423NqNJYQR58digr2wdnVMeak0XRUX5dum06MaUOBByc12bSdWog6jxXl1uDWTTrS0sGiA4GTEYHfgAvR7belWrUNOjDGjNxmeGxV1vumi2k7rRLyDiZ0tePnKpPb2Q1uPInsxgYknfhsXYzAMiVParFoVDBEDXMTGsfRA6RB1ruTOBppnHOxXQcAo3vk70tJAkE035KQuOcHwQ1LGMY9le3TU7Bkzic9u7vwWUlRqtRoqes3HwXDaAtIanco3NBzA8As8ByyM/+IG1L8QForBdNN+k97BoN1ZaRTafRyi8lxBawY4EqXOBrcqM/wDiBtS64I83HTJJBcBq7lJYejDahd23BrczGtW9qVshTk3SKzrgkrf/AIXpf/I7wCSnfErdI0JsH5rRqJVtelysa3AalnmdIWmoHQYBnBXlu6TU6jQ1sg7wsKmuwuINd91MdTJIkygqN2NNYNIwRdjvunTpkOmdwwx2oCjewNSRh3p1MTlFBF4XQ0OAA1qxtfRym1gIAy3IGl0q0XQW6QnMjzBR1tvQVQIMtid4J1Eoqd0wco1aMrbLqYNLRkvgu2ADISdckGBuKpqxlsNy29+tX9ttGi50ZuIw/la0R6+ZVPbWAOcI1AjPHf5rthgwbs42jDH4AgGDhjuQt3NPX0v+oyP8wTX1e1IzIAw16oKP6O2ebXSGx4PgVUugj2fQ1G1NpmXZnzVF0k6bWZkg2hk62N7ZGrtaMxiQrS8ujdO0sis5+jgS1ry1pjU4tgkbpVTV+HVjAEtaGtyEzGOGJxjE5lcSXtnf/SIOj97U6rvy3Azsw8QcVadJ6GhRLhqHOK5dfRqm12nTbh+45mPZWV/WfrKRb/KVJRibHfr+o0bNS6ytJBMdhjsyXHXqgKnvi5rzrEadaQYkBjWAbssVr7m/IYymDBPaPe7bvyVzXa6o0w+BuaATxVRfkmUWzxa39H6lLRFVzTpOw/cCGuOMbQD4Klt1kgkcyvTOmFzyxuh8zXaQJJxInPZmsBb7E4YuMnXAhbQn7M5wM24EFJrk+qYcQo4XQcbHhyu7t+WTrJVE0Yq2s1pgAQcMFEkFlm1yVR2GHd4ptLKdafZmaVVg/mngFi8IqKt0WtYaFJlMahj36/NcvY6FJjR+s49w5CdahNYN2R9ULfT5rNH7WjxK5Yq5L/TpbpNgjnQCrJlPqrM0a34niqqoJIbtICuL1d2mN2ABaanaRnpLDYP1SSstBcWW42Mj3YRjwTG1DIx1rrBJ5yTqLQCe/Bd5wktQGMOKio1oOJUrq0FMqwcVKAe6vnjr8lbWNztERsHgqNxGG1XVhLhRJAjSIE696fglg15iKrIgdkgzjjq9FXXg+TEyMBPujL0GiSTk7LaJER5KttRAaIdjji3KIyO9aRKXRCynm6cActZmYgbMFe9Cy19aci0sO0wXR7KiYC4AjA5ZwOM5ZqS6Ld1NppvzaHt0gDgWzjwRJWi4OmfTVI5c5rtWyMJkgHvHshbJaQaTHaiAqq/b36thxzwC4k6PQSsvqFva572N/QASd5OA8iuWw6Le8FVlwWAtoGSQ9/accCQSMBBzA2KO93V2U4bouOUmRx2cJT7FWcGVva1M62oS8hzWjQg4tdM5Kx6N9KxXbFSG1Bsydvb9FibTc1frSajXSTOIw+6dPVPBmCEVRZr+kNrGiVgLX2p3rV16Dq9ImcWiTvCpbyu0UjEyR9/op6E8mAvSjovQjdas75bLj/KJ81WNC7o9HnT/ACZLQMEFWFC0dsxsHBV9GkXGJHFTUDoOjOTqQ1ZJcaW9WFyM0q07G+pVQ1yurgdBqO7vIErm1cRZrpL5BlnOlXcd7voFW3jUmvUO+PAQjbrqdond91TtqS4k6yT5rLTXyNNR/EJsImvTG+fBWFczX4+gVfcwmtOxp9vqjqJmue9yNT8v0EPxRb6CSlSXJZtRg7QTGGtMpPk48EqzsU1pxG7Neulg88aCQOc1xrjM74T3OTC5MR2p82G5aexWvJkAjGTvWXa6XDUVo7IYiIwAnbO9KRLCb0soADiBokAYxgSSSYO0LMWyzaTdPUZ0Rukntd8FbGqwPoRjjAx2kql6TXTVs7WseA4CMpILdR3Z5KYunRpHqzM6JaMclC5yJbpvMY/aVPYbtFR5aXaIw0nHJoJA91t0B9AdFrUKlHQLNAMDCxpeHvNF7fy3vwBa8wZBGYKdeN3NFWm8iQ12vIEiAeBhZm2dKW2e1UrTUkMdRoUqm0M0WPDozJaaoJ3FbevUa9uBBBEgjEEHIg61wzVOzu0pWijtd/1xa2WelS0dMYVasilpQTEjPLxVlV6P218adppNHanQpkxgIic58lLa7EH0wNYHighVLGFodVGqOzhl8riZHBNM1ab/ABdfoob06GvDWvtFsLdIO0ohrZh2iA5xxkgSsBeV2DTaKTnAQ0l7iZcY7QAOqVuLzo/tYZjBzzpGTiSJkhZsWFxqS7OeCN1FbKzKVmsuWhoWMF2LiyO/HBZe/wC0jtGdYA4YI69b8NMNptzAHDZ9fBY29rZI0W6hCUY2zKUqKgu0hVeflcS3f2YOCqmOgqye8fhKY16VU+YCrWbF2pHnvJLTCNs9NucY7UOyhvRDcMFLEEgq2ul0UXne/wBAFS6StLA+LM7fPmVhqrBvpdsJsT4a48P/AMqopOwVjQqRQcd7v9Kq6ZwSgssNTpFt0f8A8R52NHqPoiLtM1Z/qKHuAfOe4epRN0jHh6rOfcjRdIu+sSQX4lJc/GXuMdUIJ3rkYFdtVOHHc5w8CmsOK9RdHCzhTXty7l2qfBcq1JCoQ6zD8xvBaWnUEk5ycOeCz1hkds8J16kfTtLgABH1KTQmrNbdgL3UWwAHVGDwMlW3SS6HWmqWsa1xa4EBzi1sCAQSAdRWHpX/AFmOY5rgCz5YaM4jWn/8V2sOLhXeCcyNEeywlpybtG0Goxpg952Z7Kjn1Q1rS5w7Elo0T8skbpCr6dIlz3sGi1kEgkZCNuepOtFqe8EOe4g4kEmN5I2oez2hrHN02h7A4OLCYDtHUSMQDhwW6Toi8mi6Y3s+q0h7vkZZpBAkufQYXE/5GhGdC/iL+FijaJdQJ7LszRnVvZuzGpZtruvp2qvULn1G9WQA0QRJDnu2Nb+WP7wNapmSTCNiaplKVO0fT9itjHsDmuDmuAIIIIIOsFSVLE12a89+EVvNSxvpE40KkD+ioNJo/wA2mtxaLQ5uEF3qO8e4XI1tdHbCVqwO2WOm2SB4lZe87YynpOgEiYG+EffF8/pAjvWNvRznmTlzmpNSntVpc5xJzKrbW7RaTuw7zkrh9n0Qs5fFaXBo7z7LbTyzn1HSAHP7DRsJ8D91E1Ohd0V0nEdp1jKLa5QUKeKLDcEUAtJWdF0WZo1kn1VeWZ860g3JZyhuLhKg/TigePmg2ZJknRiTyPsutJmElChydl1cDey87z/pKOuin/2rPUr3dRkNAIMyD3RmtHcNYPaSMjHDcsNSDVs1Uk8A/Wb11Adckporayut7T1rx/MT44oUFG3kyaro2N9EPUaAuuLwcsuyI6lLZLOHn+Uee5Ma8ZFWVJmi1WSRHF8amieOQHr4J5TLMOyTtM/TyxTyEDOFRvP2Uuih6tRMBjz90LaCpiVGac+yBD7vc4B4BID2hjo1t0mv0e7SY0/2hTCiGgn2U1KjAhctPyRtQNG9+D9MsdWn9TWO8CR7r082ecDBG/LgdSw/w5sg0iR+wBbzSIw1rgk7dnoRjSoyN50nOqmmNR2yq239HHxIE8MFqbHYvznOOvcjrxqtZTJKijbo8YvWiWGDmsdbAS5x3+i9OvS7nVW1q8RTpMe+T+otGAHGPFeb2kLq0Tj/AJLykBtYnOp5cFOxqVTV3hdByjqTIU8e3Pmk1ieW5930PsUCOAent9ko186ik3ngfun6OBGz7j6JDGaOfOR+66B6DnyXdfePUR6hNDuyUDBK6P6PXp1Ti0/K/wAnDI8ckA5slMpRpgbJPEZeamaTVMcXTDPxCSE6xJZ7Tq5S0t+FQn+Vvuq75ij71GInWweqCpUyRA1q4dHJLskoMBcO/wBEZajgBrcYHHPylNo2cMyxO3nUnkS/uHm4wPIeasQ47tWXPOpciF3kJoOvw551IA5VP37+fdAPfirB4w7vXnDxQLR+Y3+oeqYHNHgiLNT/AFeG5SVBIPf7EprRiYwj7fVAEscwoLWSS3h6qeT5KG0YvaN/uk+hxy0evfDekRSc/a4DwAW5BDhzKx3w4/5U7dM+y1wK8+z0pDWsAMoC30tMwcR5I57kK8ylY0vJi/iTbhSsQpNwNZ4bH8lOHu4ToDivJKo4rc/FG36VrbTzFGmJ/qqdt3l1Y8ViCu3SVRODWlciJrDsSNAkicMjnO/YiWN8ufsk/Lv59fRamQwVMQOHqpWjLnnNQUBJLtQMD1J8RHBEluB7+fRAEThhzrw9k9uJ7x7T6hdqa+PsVG10Ec5FIBzsvH6j3TRkRvw4+xXXHPd7GPQpk4HuHlITAHtNXRao7M2CNpxUdTt1ANU4+6n/APd4IAJ6ve3x+y6m9aNh8UkqAOvazlxZGEt9CE1lINEBS1KhKgL/ALqYqlQ5O2Kq7LZ6rtIdo7491FVOSlpHHgqJHO9fRKft9edyc8c885JhPOwIGcefL159ELT/AMRv9QU1R3goqI7bf6gmBMcudhTw3E862pgGHP7VKRiedf2QB05cPp9VBZ26VYbp9SpamAPd/wCIUlx0NKrhuHms9R1Fmuirmj2DoVZdCzN2mStMTAQl1WTQpMaMg0BGmkvOTPQbQNVeh5AEuMAYncBmfCTwRbqazPTu3dTYakYOqRSbq+f5j/kD04q3QSlSPJL5txr1qlU4dY9zzuDjIHBsBADb4c7lLV3c7PqmDyHns8c+C9PpHls6wZDx53Z96ZaHwMMz2R4ewxTwPE8+ZUVHtuLtQ7Ld8zLuJHggQQykGjRGrD1H0Tj9/T6rs590+hXHH0jyj2TAie/EcPcFRThzrBCjqv187U9uvnI/dACc/HvHsmtfmO/zP3K4/VzrhQ0j2o2g+yBCot0AXE46kqQIGkc3eQ++a5o6bwNQxOzcDxRDgD3cwgAfRPJXER1Y3+a4gZY6ucAoNLapGOw5xULscUCHnEb0qDstyY12Ma1wOgnx53oAOdz7KB5xUodhzwUNRn3+iBjHGe71n660qYhwO+ee9d5704eaQEjW4Ab/AKD6pwynf7E+4XWnLj6n6LoyHOpqBkdpODuf1Beh/DHoRTrNp1XveCZdADYwOGYXnNqEkgZkx4uX0P0Fu3qqbR+1rR4BZTzUSotq2i+Fzj9x8Au/wcbT4BHLqrih6Dkl7ADdDdbj5Lx34xW1v4unQYSRRZpvk5vqxAy1MaP/ALCvbq9YMa5zjDWguJ2ACSfAL5cv29TabRVruwNV7n4/pDvlb/azRHemtOKykLfJ4bK1/ryfE4Lhbq2TPv8ARd3+Ht4DFcfUDW49/wBB78QqERV6hiB8zpHcP1HgMOKnpU9EQMh7H7qGhSOLnZmOAIOCIGvu/wC2fZAh4Hp9R7BRVnYc94Uodkdh9wfdDVsJGz2MehTAFrHE885p1M+h9FDUOPOpSUzlztCAHvOHj9UI92i8cUUThzs+yBtnPggRPRdDZ1vP+yneMA0ZnHnvQ9lMkbGgBF0xmdfPogCP8ON/iuorrdzVxAHWuwx4KI1PFRveVEgCZr5TLXVwwTZUNpcmBbWGppMaTzClcJ9Tzzmg7tEUhvLj7eyMbj5eEJAQkfZOAxCcfXCPb0HikRzt5PokM6329ifdSDV3+7VFOJ4+oCkBxbz+o/RAwno/ZOuttBm2o0nuaXPPovpe7LF1bANZxK8K+EFg6282uIkU6bncXQB5aS+g1FXK/Q7xRxdlJJaEmK+LV9dTdzmA9quRSzx0T2qni0aP94XgVQ+f19z6L0b403r1ltp0QcKNPH+ut2ieDGtPFedHb4bsPYeZQA2PLzx9zhwQzO3Un9IOH8zpgnuC7a62PVtz1nZyPdTNaGgRkJ8iCkAg3Duj1ISp5t4DyIXSfm5ycEw1II5yKAOuf2fDzH2Q1apJO8eoXajs+cioScudoTAjd9V2m7LnYuHnwXEASTghbTl4Ignnih7QUCHWAYFHM558uKrrDUxjarFp+/POSAJOzvSXJ3hJAAznKPSTDVwXNJMCQvQtV0lSPfglYGaVQTkJPhl5wgC4pU4a1uwR5Y+anGXh6BQsBKmJ59PZIDnth6/cpo+/l9I8UoyHMf7A+K5pYTt/3+gQAi7E8POSu6UEdw/0kplYx6d8CFHUfie70ACQz1r4DXd/zFY6y1g/tGPm4+C9gWH+D139VddJ2uoXVD/cSR5ELbylEbEurhKUqhHzb0ythq3ha37a9Rg/ppu6seOg3xKzdttgpjDF36f/ACPmfBH3paQHVXn99Q95c9x91mXOLnEnMoAMu+nmTmZ8wUZpYcT5gfRR2YRo8PVdGXh5SEAOcZJ3g+bZ9kO84ePopdY4fRQE8+IQB12Z4qJ554ynn29lE/6+yBDJ54JE8+CbKU5oA6XoeqU9xUTigBtJ0OVu3AYqqoPh4KsXO7JjYgCLrxyPukgtJJMBxy8FIEkkANqqa6v8TgUkkAXVFLXwHskkkA0+3/aUhq7/AKJJJAMtOQ73KG0a+PskkmM+lfh7/wCm2f8A6bf9LVpUklMehvsRXNY7/oupKhHyd0kyP/UPqVSU80kkAW1LIc6106+H+pJJAhp1cP8AUhzz4pJIGd1ju9ion5ePokkgCB2vnakdaSSAI3qMpJIERjNHUf8AD8V1JAAaSSS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6" name="Picture 84" descr="http://t3.gstatic.com/images?q=tbn:ANd9GcTExVq6be7tAeMRlW4nHPPxqWRYQghAZzyKULwLMjFndQzOJvc6kw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4876800"/>
            <a:ext cx="1371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7" name="AutoShape 86" descr="data:image/jpg;base64,/9j/4AAQSkZJRgABAQAAAQABAAD/2wCEAAkGBhQSEBUUEhQVFRUVFRcVGBQWFxQXFBYUFRcVFRQVFBQYHCYfFxojGRUXHy8gIycpLCwsFR4xNTAqNSYrLCkBCQoKDgwOGg8PFywcHBwpKSwsLCkpLCkpLCwpLCksKSwpKSwsKSkpKSwpKSwsKSkpLCkpLCksKSksLCwsLCwpKf/AABEIAOcA2gMBIgACEQEDEQH/xAAcAAACAgMBAQAAAAAAAAAAAAAEBQMGAAIHAQj/xABBEAABAwMBBQUGAwYFAwUAAAABAAIDBBEhMQUGEkFRImFxgZEHEzKhsfBSwdEUI0JykuEkYoKy8RVDcyUzNFRj/8QAGQEAAwEBAQAAAAAAAAAAAAAAAAECAwQF/8QAIhEAAgICAwEAAwEBAAAAAAAAAAECEQMhEjFBBCJRcWEy/9oADAMBAAIRAxEAPwCqvOCgyEbI3BQwat2YmjhleyDIXvNeyDKPA9Jafme5eNGi9jHZKkYxIZ7CxE+7wVrTRo73OFqnoVEMECOpqXClgp7JnS0mFi5Ki0tgTKTPkj6Olsiqek1TGlpFm5/laKrQrio9Vu6js25wEBvZvXDSMcwPb746AEEsPIuFreRz3Lke2N8aqoNpZSQNAAGgeTQErY6OuybUp2NJMrLNsDYgkE6XGuuPFbT7xUcbmB8zAXAOHThcLgk8h49QuETVLnm7iSbWudbDQE81oXk8/saJDO11m+FG1zmiVrnAXAGQ7ANg7S508QjINq08jA5kjTckEXsRbXiHLGVwcFSsqnC9iRfXv8UxaO9+6a4O4TexIv3i1x5XQMtJhc33Y31kgfZ1ncXDGC64ZGziJcQ1vjfvXXaZzZomyM+FzQ4dbHIuORQFFXqabKgdCOifVlJlAT061iiGK3BDkI+SJDOYtEkIiAXrWrcNXrQmImhajAEPCEZwpoTEU4wUIEXUHBQqybGkaNHaXrxlY0ZK9bkqHLRSRK0dlTMaogzIR0USlyHRtBFgJjT063pKO4CbwUQAHW6LY6NYqTRNqSmwt4IbckwpocKRkENLkpRvhvlHs6GwAfPIDwM5Aacb+jR80z3g2s2jp5JnXJb8LeruVzybe1z+dgvnzbG1pKqV8sp7Ts50A5AXQNC+urXSvc95uSSSepOpPU95QynliUduiYGPbZaKQlaXQI8WLYleEIAy6ebub2y0hIY6zXWBGSAAQSQOZtcf6ikYcsugDu2y94YatrTG67yziczmzlZ3IaqSqplyjcPb7aWqDn/A8cJItj8Ougvqu11EQc0EaEXHgVtBksrE8KXyMVgqqdKZ4loSA8KwBSuatQEgJ4QjAhIkXZOwK/PohuHKNmZhQuZlct2WQxs1W0LFLE3VbQsRQEjY8hM6WHCHZFkeCbUsWEVsA6go7gZThlKABbqoKCHATT3fwrTjoVksDMFFU7MLWNmCiIQALk2AFyToANSUNAcn9uO1be4pw7Xile2+LDssuOZvxWv0XK2v6ffgEz3223+1180zTdrn2Z/42dlh7rgXt3pVD3LNlombETjAv9m5/L6qRsGALfLP/C3jiyBfxtrpp3Jxs+h432IJvjmVnKVG0YWV6ektywg3tXZqDcCN8d3XBP3ooZ/ZXF+L1WazL00fzN9M47de3Vt3r3DfS9pvajPPoejlVOAraMlJWjnlBxdM0KwFelq8VEErXaEag39MrtXs923+001jxEswSXMNugNjcf0jzXEAV0D2R1xZVOaAC2Rtnaki3wkWOl8aHUaaq4OmJ9HSauBJamHKtNZCkdXEtiBHIxDkJhMxBuakBJDqjbISEI4BFgJahqGeEbUhCSBYUVZpEFJTtyvIhhTUrchMA+NnaHgnFLH2Uuhb2vIJ1TR9keKa7AbUMSYlmQoaKNGuZ2h4K/BEjW9lI9+ny/sEkUAvLODEL4Aa4fvCTy7NwO9wVh4OyqN7RnOlfHTtGbxuxrwvc4X7ssCyzS4xtGuGHOaizgtbROikdG8AOabGxuMdCtY32sul78ez4MeZWl1nWuSb3doA0HJJt4BULZ2y3TTNa0akDxWMcikrNJ4nGVIyjhkcbta499iukbpbDe4cTlc9h7BjghYzhFwMm2pTNkIHwgALnlk5HZDFw9NIIuFoAXkindoh5gsWzdIBrKZr2FrgCCLEHRUHbm4DbOMfl+iv00iDnfhZrI4vRcsaktnDK7ZzmYcLEG1kvLV1ra2yGPJJAuqxW7BZfRdsPpT7OCfyvwpasG4dOH7Qga5zmjj+JpIIIBIyMgY15eF0LtPZoYC4J77JaXj2pFm3CHv/AKWnHhldUGpVRySi4umdwrI8JHVxqyVTEkq2LoMSv1DEA9qb1TEtkakB5C1HBiFhajA1ACWpblCyo2oHaQc3NZgeMHZRNG3IUDGEiwyTgAK0bI3QlNi8hg6fE70GB6oKQJA3tFPaaPDfFHwbqxtzxOJPWw+QR0ezA3QBA6JaYtAFyPr9FBtvb0VNGZH3sBgcyeQCMEQAJPILku+u3vfTFt8NOiTlocY2dAd7QqcUjpnB7SGcXBa5Jt8Idpe+Lmy5ruhvHPW7TnnmIJFM6zQAGtDZI+BoHcXXv4pruzu5LWNA4bQ83uHZNvwj+L6JpsLdCGk2jVRxkkGmhJvbHvHycQBH/jaVjmbcGb4ElkQRS7NnqI5HTOvG5jgwHNrNcCWjlcEhU72a7KMk75SMA47s/p9V0+mZ7uIt1Db8JuDcE3/X1SndTYv7LFw8y5xJ7icfJcKkoxr9noSjylf6H0iWDeWFpIkJYRgh2PTr5Jrw4VZ3m2TLIDwxMfbmdUosciw09ZHILseD9V5OxcP2h+008pADmEEizS5waWkdcWN8ZTnZntMqIjwzs4gME5DgR1utpY7WjGOZJ7Oh1cVgl9TpZEUe346iMOaRkaKHiBcVwyjTOxO0KKwGyQVwVorWDKrO1CiJLKzvC+0VupV29hewHcU1W4dnh9yzvcSHPI8AAPNVyj3Un2hMyOJpDGm8kp+FgPK/N1tB3hd32TsmOmgbDC3hYy9h4kkk9SvZ+eNRs8n6ZXNnlQEmq2p5UBJ6oLpOUSVTEqlGU6qwlEwykM0hCMCHhajQxMQim+JT0m7ss2QOFp/jdgeQ1KtGztgMYQ4jjdrc6D+Vv5lOxCTqsy1EU7D3fjh7Vi9/4nYA/lbyTN9w64wvJHFhyMdVOHX5JFE0E4OqIDUumFgSOSI2ZUF4IPLRAj3bNR7ulmf+GNxHiGmy5j7Nd02VJM9QOMXuGnRx5ucOeeS6RvOP8FOP/wAn/wC0queys/4Vqn0pdF5Y0NFmiwGABy8lS+P/ANXqr6Gnps94Mvyyrm44VRfF/jKh3VsQ8gHfqss7qBt86uYVUStJLWkXFr/X6fVSMCXwQBrnADUl3qLH5BFskXnvo9EYRuwtZDgoVsqyRx5KFIfEQ7Tg4X8Xu2vI5uGe7POw0v0CrDtgGoleSLX6tGLHTwtf1XQmbPL/AIijm0bGNwAtYuTM2kno5rFulJTEvZcttp46r2feFsQ7V7jXxXQtoO4YjjVcT3phMsx5jp33N0ceUqkDbjH8Tzae/wCSTwNwk796HO1b981LDsTgNwA7pxEi36q9+yfc1sk75pGtdHGfhcLtMp0sNLAZ9F1QjjbqKOWUsqVydHQ9xYmDZVM5jeHjZxuvqXOJu4+Nh5WT1owpawdkAYA5clEzRd0dI4JO3ZBO1Jqtqc1BSaqKYCar1SqYZTSsOUsl1QBkIRoQcIRwQBZWNREcnIrRq3LFmWT8IIykk1UY6kxWs3ha5p63NiLcspuJrWGpJsB9/eEr3mgNmSN+Jh9Q7BCQ0G+9BFj2TbyOOSg2HPaQhQ0MwkYL/fL7+ytfdmOQEaXQA33hi4qScdYn/wC0qo+yh96Yff3/AMK71Pbhd3sPzBVC9kx/ckdCQj0PDoUmiq83/wAmXwjPyeFaHqm7QqOGvc38cLXD/Q9wP+8LD6P+Dp+V/mTTP4XjvGD4FTcV0u2oC5lxq3I/RFbJqBIwOv5HXzHVcD2jv6YdDCpy0ALyJyHragaX8VNDsjlrC57WM5nJ+qPcDe3JLWvYWkB3CfxDUJcduSUpHvniSO9uOwDm3NhcDULSKaJbQ72260J8CuQVGZHX5FdD2/t5jmkAi1tb49VzuepDpHEd3rZKTt6GlSNJThdr3P2P+y0ccZFn243/AM78keQs3/SqN7PN0jNI2qmb+6YbxtP/AHHg4db8LT6kdxXT+LK7vmx0uTPP+rJb4rw3rPhULDhTVfwoNrsLsRxmtQ7CTVbkxqpEmq5EALKt2UveiKp+UIXJATQoq6BhflGXTAtTC7kb+IB+llvJUFoyPNtyfTX6rxhWks7B8TwPMLM0I9mycUhdqGD6258zY/MdUXXR3jN/FRUDGtHYIIve3fn8z989tpz2bbX69yBCSdvuJsfC/tDuPMfO/mnDZQ5ovp9/kh9p0gfACbXaLg94wluzaguAPwjpz8bcvvCRQ2q9tCGBzbE4OToLqt+ycfuXHq4/W6n3giAhe65PYdqf8p06eSK9mtDwUjD+IX9UvQfRcJFzzfub3NVTTaAl8bvBwDh82roMqoXtYpOKiLhrG5rx/p1+V0px5RorFLjKzeSuaW6ofYm0A2R0egN3NOdf4h48/VUvYO2LtAJur5uyxs3vI7Yc1p4hq0gnhI77rzFFp0z03JNWibam2PdjAJP3hKmUtTO0yNMfDrwOLg5xxztjzRFTG13EyQnjY4A2+RHS4+qnjjc1lw44GBi/op62UlboFjrRG397BK238TC14HXIsRr0SnaRFbaKnc5/au4BoLh42NgPGwTCk2PVSvvOWxQ+XvnDo0DDfE+istPUwwM4YgGjXHPq5x5nvK05A1HxHH96tjzUsvFJG5jT8JdazsdQSL9yYbkbCdW1LGZ4PikPSMWvnkSeyPFPN99ptrIjG3JuCzvc03x4i481PujIaJjXMy7/ALnRw/Ce4fVawkpJWc07jdHVSwNs1oDWtAAaMAAYAAUfFlQUO1GVDeOM8sjm09Ct+LI8V6K/w8xhNWewUvEuEZVv7JSZs2qtAeVcqS1UqOq5klnlygASoflDFy2nflQgpCJYHdpMAltOe0Ud71MC1SMvi6Ek2PEcltz1J/NF3WrnLI1F0uyuA3ie5p6aj0W0NY4fHq3XvHUff9iHyffzQ73Zzr/ykMQbybee8CJt2jF9QSO8agflfrZE03E1kUhNw64Pi21r+X0SjarHCZ12jUWdm5Gn5JnO/wD9PY7m2ZvoWuBWa7bLfVBW8s16V/8AI7/aR+ate7VP7umjb0aPoqXtKVv7O33jg1pc1pcSAACRckpjW+1iggFmOfMRgCJp4f632HpdWmQy6SFJtu0gmhex2Q4EeoIVDq/be4/+3SNH88pPya0fVAO9rFU/AigBOmJDr/rQ5IaiyiO4qeV8Z1Y9zf6SRdds9ltMRQ+9eO1M5zu/gaeFnlhx81znaewn1z2yAsjqZALxiwikyQHRuBNja1weY1BXYIKYQQRwtNmsY2MEdGgC9u/VcuVrs6sSfRzXferlbtJgpwZHSDg4BqSDcemdcK/bv7MMTGmUgyEZAy1uNB1Pevdn7Ijie6Q9qR2C91uINJvwg8h16+QRsb7uJ+7Lnu0jo9bsGr4zKeEYHVVvbO6U/CT79jGON3HhJfw9BkD5q2veG3PzSTbNbJK3hYNcDuHVQ9f0tO/4VzZuxKSHtXdO/wDHIcD+VgwPmjp9rsLS3hwAbWHNI9p7HqovhjMhvgAgXvzNyMKCm3bq3HindHE3UtDuN1vBo4fmim9ti10kPaDaD6eQOYccxyLebSF0P3wJaRkGxHgchc3q7cODcDHQ4Vj3OqXvp+0cRvLQf8tgQPK69DBk3R5+bHRZ62XslIG1GSjaypSOaS17c11ckc3Fm1XOlE0y3qJieaXSvS5oOLMlnyo/eKMustWvup5lcQmA5vdQO24wEjKgq6rgie/o0qif9UPeobbKSR9C3Wj3KMvPLPh+iCkr8m+OdvzHVWATK/7/ALpfUyff9lu+sDhg8sfNKKuuBFx9kfVQ2UkSbVn4o2uGoPCf1Ufvz/0xtx8czrd7W9m/rdK3VZkPu25c8hrR/mJ4R9b+Sa7yVscYjhblkLWsA5nhwT55PmpvQ62Jd9Kj/Cxs/E6/kP7qlPo7s8073h2gZnjFgBYDoFDJH+7Hqpci0hLHAbgJzBse9lBQw3kHirJDO0EA6dUmPom2XTPjnhlcSQw8+QOD8l0Ksqv3gHTKpW09pNipZH4NmG38xw0eqsjHhwY++rGn5Ll+lcao6Pnd3YzEl7aqYyWuoKaOzScnp0Xr84WEWbNEbncepx071r+1tadL/mtZegUUMDRrk9/JWJf6Kt7dque3DTjN+QHJU6q3mDXEOfbuuL2XUWyRkHjbcG+LX9bLne3djUgqHdkgOGQCLdOYKSUU/wAhttrQFR1/Gbgm3f3roO7MrRRtt+J/F/NxH8rLn8VDFELRuc634yL25aAKy7s1n7p7ejuL+ofq1dWGr0cma62PqmpSuoqF5UVN0DNMuo5TyaRBTTgLSpq7eKCdc5sgDdzy7XAUsZwhiw81LwkAIAXb1z8NKR+JwH5/kqPdWze+/uB/OPoVUkwPoeV4OuP8zdNeo080BWEkZs8ZI5OBvycEQ6hD8xuMbu7TzHNL6qasiJLAwtthxEZz55VMQG+jkDS5vGBr222b/UNPRVqt2kWvzjit0I4hzBGDcfROtofttSbPc5wP8IFm+dsJHvBs9lPE7jeHPsew0g50z81jLZqiTdzaXFKZObbhv8x7PF5C/wDV3LzatR2zc3KQbA4yb34QNTyCIlqfeSm2gyfHkFL/AEUv2bW4nqbjvdRSHhFufNeMd2T4FSy0SbJF5G+JT6Gla4E8Vr3sLEjsi5uf4e7wSPYjefii5Xk9kF3axwg/F3W5okJAm3LymKCK7jI4Ot3fw/O5/wBK6jSQFrWsxhoGe7/hJd2t3Gw3e8AyuAF/wtGjGX5dTzVlEzWi1jfu/XRcWafN0ukdeKHBW/Qj3v3qP7Lx0mD3c+SgLxg2t5KGokJHaGOQuPmpiUzV1W1osDxE8uWUvfWm/aFvqvZpQP1vp3Kuba2n/CCT+niOi07JGNZvSWgsYbE92R5qo1dWXO0LjfJ0tZRT17Wu4Qbu1JJ07r9V61tslPjWwuyWB3F1FsG9uR7k32DUfvnAHHAb+RFvr81XKOcnisD8RP3980y2bMRI3hFrnhsdS05OnhddEFxZz5HyTLHPOgZZS7T1W8h6qB8nRdJyHnC1qgfUE6LHN/EfJRSTdMIA3aCTk+Sn40LTHU+S2LkAJt9Kke7YzmXcXkMfUqqXR+8VX7yd3RvZHlr80uumI+gdq7wwQAtBBf0HK/XoqxXbwsmbwPaS298Gx8kbBunG3LiXnOv6I4bLjAsAO+30Q02UmkVM0sTsMmmZfkWhwz3tcPog9p7Cjja4vnLrAu4QwgnF7Ek4VzmkghHE4A/fJUjbVSZnveRYOvZvQWNlm9FrZXqechvC3V2APzPcEwhHuxYG51Lu/mldDcZOp+Q6BGF/zSY4krpLlTSGzD4KCFqLio3zHgjFzzPId5PJS9FrZLQP4YwALudo0aklW/YWyRC3jeA6Q63OGj8LTp+qF2RsFsZB1doXflbkrHHZvWx8NfJcuTJy0joxw47YTA7oLeQ+ytzNbUW9R8kE6tAJte3QjHoUPUbTFs48b2/sskjVsYOqOZsB4/Xmku2dvtaC1utkm3k3j7Ia05587folOy9mvqBxOPCz5u8OgW0cbkZymohZ2w52Bknp8Xkk+3KqSN1i0tc4Xuend9O5WomKnbgAfMnxPNVPeLafvCwu0uQO7H36LoWJJmEsja0C7Pi65TaZ1wgKMWCnfMsp7kaw1Ej2Y+zi0j4r2P8AmF8en0TXZY/ej+V35JFOCLOGo7XmC23yDvRN21ViHDna4+oWq7TMZLTQ3lkQ73lbuscqB7+i3OY8cEM9/ReyyganyWsLrnAsO/VAwpgsLIXaVZ7uJz+YFh/McBTlyqe8W0eN/AD2WfN3MoEKCVl1ixMk746a3Xu8UE+px963/wCVNHTOfcnT8jqh6iaKP4njw15dyopCyoi4zkX1Pr/ZJNpttjv+/wA/kmVfvENImknqcKvVr3XHEbuJ+wFjKjWKE8Wqma5DB1r+Kd7F3fMuZDwM5D+J36BKUlFWxxTekbbJ2c+Y9nDR8TvybfUq90Wzo4YwAPHv6uJ5lC0sYjAYAAACLDQWRcR7Fvvu+S4pzcjrjFRJ2XFrHGn6X+l/BTNmIGSMdeX9vu6GbNy++X9vRLNpbYzw3t17/BSkVYwrK0WvoB966hVLa+8OrW+tyfRCbW22SOEHuxcFV8yFzrDU810Qx3tmM8laQ0oqQzO4n/ANT17k7m3gDGhjG2sLdw6JK6sDGBjeX1OqF2xBNE1hcwt95ctJ1xblyORr1WyRg36zev2vntG7jy+9Ag5KQyRl7r2HoLggfOw80PsqjL5e1fvur23ZzTA6Ow7TCPO1x87K0iLso9FO4Y4gRpYuAI9UUZXc3tA6A8TuXMdka8z5KAlpkwMG+PPuUksTQbg+V1L7LV12e1Ut2k6AYA1JJxc410N/ROmVvS1rXvZVud3Tl9/fkmtHOPdW5i4/RJx0NPY9j+Bt9bXz35UEso5nyC2c7iAJ5i6He7otTEikqAPhYfEqaCQhtzqUNM/vUvFy6IAyepsCTyBPoqY51zfrlWTaslonHrj1VaTJZixYvUCOvVG1ZZ8RjgZ1P5IX/pPi4pzUVMUdg52eTG5cT3NGqAqdozFh9w2OMDV8js9+gIHmfJDRdkUux2RNLp3tjHjk+A5/3VfrNosfdtJGSdDM/QD/ACjl4qaTdieVkk87wQwXuSS517WDQfhGeg8MhEQw8LbC2NBpZYZJ8fDbHDl6CbF3fYztPPE7lf4R4fqntOAHW5Hl9+CGi+G3p+hREb+7Trr01XJJuT2dSSS0FxjPy8+RW7p7Y+/NQS1g++qBnrwMlKhhW09pCNl/4jp5ffzVQrtpEgrzbO0uJ5zgJI+e91048frMJ5K0jJ6glE7D2fLO+0TS46dA0cy53JMd0t0H1ji5wIhZlx0Lz+Bv5nl6Kz7Q27FTj3ELWsAH8PLx6nvK3ejmVsg2TsKOKXJEkjdXfwBx5MHd1PyTL2iwtFFT3/8AsDPix6R7JrwH5Orgbpt7R5PeUsDRzlJ9GH9UojYohpg0NJbn8Q18+oRzKxttR62PoUu2TUng4HZtpfp+qJmp2kHHI+PqmMrW8GzWwyNew2EheQ3GG4Idj+a2MYwhyY7/ALyS4AuBGDdx5AkgcOedkE6Kzj3H6FazJ0RZ6w3R1A7JHVLYkRFJYgjkhocWWWkk7FuhstKiUAZUFNVDhJvrbRRTAWuQT4oXQS7PIp+J/KwypxJ2vFQ0tuG/U/JSOcBkqiQHeCbstb1Nz5aJIi9qT8cpPIYHkhEEmL1eLEAda2bs5r3uDcMbYPfnjkdqQSchuuLppTUwDA4Boc7INgfdtOgYOVm+pN1ixNDZpt+ubFRSDk7sDW5LsXJ9Squ2a9lixc2ftHTg6YXFJYZWs1XkfdwsWLmOkAmq7A2KVVVcScrFi2xpGc3QnlluShZH5WLF1I4my7+z/b9QXe5aR7sNN727N724eeqJbuFUveXOfGLknUn8lixTWyr0Fs9n8oIPvG3H836LzeunkZHCyS2C83HUBoWLEUOysPry3Fs9VI3aQf2XEt8FixIoSStUEkfosWKkQyJqk4lixMlBlBUcLrXwUxqG8TclYsQM1jks3AwErr6wnz0XqxAhasWLEyTFixY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08" name="Picture 88" descr="http://melificent.com/wp-content/uploads/2010/03/Juanes+Juanees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447800" y="4800600"/>
            <a:ext cx="1600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9" name="AutoShape 90" descr="data:image/jpg;base64,/9j/4AAQSkZJRgABAQAAAQABAAD/2wCEAAkGBhQSERUUExQVFBUWFxcVGBgXFRQYGBcYFxcVFxgXGhYXHCYeGBokGhUUHy8gJCcpLCwsFx4xNTAqNSYrLCkBCQoKDgwOGg8PGikkHyQsLCwpLCwsLCwpLCwsLCwsKSwsLCksLCwsLCwpLCwpLCwsLCwsLCwsLCkpKSwpLCksLP/AABEIAMIBAwMBIgACEQEDEQH/xAAcAAACAgMBAQAAAAAAAAAAAAAEBQMGAAECBwj/xABAEAABAwIDBQUGAwcDBAMAAAABAAIRAyEEBTESQVFhcQYigZHwEzKhscHRB0LhFCNSYnKC8TOSohWywtIWQ5P/xAAZAQADAQEBAAAAAAAAAAAAAAACAwQBAAX/xAAkEQACAgIDAAICAwEAAAAAAAAAAQIRAyESMUEEUSIyQmFxE//aAAwDAQACEQMRAD8A9spBSqNikXHGLldLkhccYVoLZXBdErDgbM8aKbZJI6ak8Aqf2pa6ng6tR0bT2EAcNq1+Nzv5cBDpzhVd+0OPdBIpN4iff6mJHISqn+IWYFzGxEONh/FF9oxqAY8fiibKccd0eXUMrM311cdIm8E7kLjcYJ2QZi0D7lMMyqujZm/Kwk7kqo4Ob3P06TvSl9spa8RJha/ID/kfMpzhKhPyt+n0Stuy3UxyAl3luTOi+RoWjqJ8SPuhkHFBFa1nG3D6QNfFK69S5bsloIgHnCYsxTZhgE6T87ut5LdXKnVDJk+YA89fgtRzFJp7TSPHrZKnBzDYCyt4ywi5Fz4IbE5WBuklcpUa8dlZ/wDktemIDvXQWWqfa3Ek3rVB008gjswyK8gfBDMystgkT5picK6EvHkvst3ZftcbCpUFSdziZ8nGfIr0nLK1CqI0PAyPnBXkeWYSie69jTO46+E2VyyfKWU49nUewfwl/c/2uBHkk2k9DHB1su1fs/tD+IbtJH933SjM+zm22CDI0MXPw7vUJpleMIHvg9D9k5ZiGPF9fEfGyYqZO3JHlVfKmzDqdTaaQWuLnajQ2A+fW6Y5dW9u3Yf3ajeDgDyPdMr0N2X0jeNo/wBR+6S5xm/7PJpYVu3GpaBPjv6c1vE1TvpAGGp1HMl7dgi0xEjdrfxXTMK4G8nrKHp9pcRWEtOzbc2wI1be86x6g3C5jW3nTUuiTyMaFA6DVjTLqxEB0748VrN8LtNlpgi4NupF1qh343O5SQFMwxZxHrfyRp6oU+7A8K490m32PTmjmd08j8Cg6eC2AQDaZbbS87PnpyRmo+q1AszMcEKtNwMGWuaeYcNDyXhecU308XUa4CNokQIlpuDPMFe7UsRFiqf2y7KGoz2jGbeyTprsm9uYMmEyMkDVFFfTJuHWIBuTvAKxHsy+QCCSNBadLa+CxEbR72xdrlq6TCcxaK2sXHHJSjO65OzRGtSdqIkMGvnpPXgnDlT8ZnTR7WrvcfZsMaME3G+5LiP6vNc3SGY42wtzttzgNBYmYhotst8AZ/zFJ7cVw+o1rbBjYAEWB5i0etys5qVfZ/u4osi9SrAcdJ2acfEg+C88zGrtPd3XFs++XGXc4ib9VNklorxQ3YjxGFa07ieAlx+F/l1QeL2tCNkcLbUeFh6lM6uNDW93YYPj+pSXFOc6SdOJmeqXFj2qBDjA02/XzXLcS97tkGN1kI4STED1rbwR+X7FNwnvO37o6lOdJCk22WvIspDRNhzOvVOXY8e6wQOKrlHHue21gdw4cep+Sa4Vm8nRTOT9K1BBuug15rptGdy6olH4doWWbVC6rlIcLhCf9BE6K0spLoYe8rTLoqVXIJ3KJtGtS91xt4+Y3q5/s4KhrZeCsaNUr7K1Rz4gxUBHMEkeRuPCE5weet3bLv7ywjwqD/yUeIyQEzCFpZWGm4sbEcQbELLo5xiy2ZfnzLS2oPJw/wCLiE/oZkxw5c7fArx7GZaaFQj3mG7eIGvxE24hOsmqgEBpj+XSel0ayOPQiWBPZ6R+zUjeAuauDpzoCeZj4JVgMTxkJm6qIkgkdAU1TsmcHFkFam7oOAgDyCw05EHwPNdseDGyQeh+h1UhpyES2CwdjSQeXqVoG5HR3gdfkpXCL7wtvph0OGoBHgVphxSrNeJO74LuvT2QCCdRppBslFfEBjgXS06Fw0PCR9eSeUNl9MzcEQVq2znrZUcx7GPqVXPY4hrjIAIA0CxWI1Xs7pY4xaRoRuI8IWky2CWpq6XLV0nE5i2tLJXHCntNj/Z0SB7z+4Lwb+8fASqt7L2jmxtVS2YYxgDG/wBxsP6jJ5I+pT/a8U9zv9GiS3y1jmSDfggs97Rz+6w5DbbO03QDSxGm4fBSzae2Vwi1pdlb7SZk5rjTkEj3gHOcGm9i4kbR4x0VcxOYUzqwT/UR4clrPMUGEtG7U89fNUzE48uJuYSYxcmVNqKLQ7F0BfZY08y0nzBkpXmWb0NGgHzPwNviVWcRiJO8dFDs8DpzVCxLtk0sz6QZiM0vDBHO3n1RWV4UuI2uFh43nwCVUW3Vkyfuxx+K7JUVo3FcpbHuFbwTjDOS+jG5H4Zee2eqloY0UdQegaIRdMrEzGhjSepw9B0yiqaNMU0SBdALTQpWhagCM0kLicNKP2VqpTWtHJ0V/MMH7SkQPfp95vNupHgb+aSUO6AYtp03jxFx4DirbUolpDhuulWYYBrXWsyqJHJ28dRr4BBQ1MZZbiyIBMg6H6H4p5Qxka/4VMyzE7J2HbjHQ/Y/YqxUahj+n5LYsROIzfRB7zDHLdPnZTYarP1HDw4ILDYngmDIdBFiNOfJOi7JpKgk05CgpnZProiWDf5rKjL8inNCbE3aDAB0a74gxIMSOosfBGZC6WFvDnN1LiaQcNhxiYg/wkaH4KDKSW1C1wh0DavaY1HJd7YX8aGLMTbcsQdWqA4zxPzWI7YHFB7c3bxXYzYcVSBWjeo35g4b0zZnFF+GZhDZlnjabC6enXcqG7OnjehMZm7niD4dUMnJI1QVjfDYh3sNkuLWPBqOA94tsLn+YwN1pQNXENawvIbtOFmiAG2hoHBrQT4kpXicW4tAn8rR1Df8pNnOYnYOvr5blKytIrfaHFEuN5Lib8b/AFSsUobHE39eSMcJO0dVxUYSOA9bkSdKjpK3Ymq0rwPE7lDVCaYwBnd1dz3cuqBo4QuudPienNURlomlHdHNIR1VhycRzKSYgw/ZH5bE/wA28dBp4J3kxkBJyv8AEowL8iyUCmNEJVQdommEKhZ6Yxw5R9FiGw7gjqbguSFthFKmiKbVDSqBEyjFska1Stao2OXbXIrFs6hbhcvKGxOPawSSAu5GJWT12CEkxrxBY4xJlp4OGhS/M+2gEtpAvdyBKq2Mxz6h/fVWUp3Fwn/aDPyWPYxKuxtiMZsOD/4TsVBwAMT/AGkx0cxWvLq4MEXtB5ggfcKhUM6wrXAOrB5cNgk22hpfwMT04BPcgxuxUNIuksgt/mYdD6+iFo5qyxOBY4Xlp0PD+U8ufLom+DxMj6IHEUyQdm51HPl63woMNU0IMg3+4nl8Ef8AYh7LbQrAhTubZKcDiNrr8/1TJj9xVMJWiScaYPi2mJG6/gt4R4c4H8wt1HBEOYlr6DmmRfoIPkuenZq2qB8zB9q6AdeXALEyNJru85veOt1iPkgaKVtqF5UX7QuHVU44yoxDVGXUrnqMvQyNQNiyY1Pw81WM0xY92AY4p1mGKJOy0gAak/QbyqzjaAe4w6w8b71K6ZVGwT9oc8gDfawHwR+IApMk3eNN8c+Z9cV1g6DKQLjJO6d3MBKcdi9szo0eZWLbNbpbAa7oMkS47vvzUtOr7Nhqm5HdZwL497o2bc9niocNTNR1rbhwHEnkBJ8kLmmLDiA33G91g/lH5jzcb/4VCV6JW62R0RP1VjyOqq2w2T/JrDqszfqM+O6kWekiGYh0w0SVBhWynGCpholec3R6oNTy6ubz8VFVpYphs4H+4Jf2g7bOYSykAIsXH4wN8cVWX5rUrE7Tn1YE2Jgc4anQxykrJ55oRdF1p59imfk2uhafgLpnhO1lQ+9TI8D9lRMBg/aBjmUXOa4w0iJJEzvCbYTFupu2dogixY+Q4eDrrpwaOxzjI9CwGdB1tCmzKqo+BzO4Pmrbl1faFkpNhzilsLqOMJFmGW7UmoZG4KzCjAS7E4XamUTiwIyo88zmqSfZ0gQ0nZhnvPdw4kDf/lIcLkdVxa7YDQXljo2S5kHUtPRWjF9nntqbZrQ6Ts7AiBeBJM8FpnZ4vcXOqEuNyZNzziJ3J+OUI9gZIzn+pRc4yUs9oTVa7ZdstEXdYG0dUx7MZ05zWg/6tC7TvfRPvsPHZ16dFbK/Yykbjj4RY8b71AezbaZ22AB7TIP06LZ5YtUDjwSTuy/ZLjm1WNIuCA4eUx5fVaqUNitH5Kkub/K8Sbdd/wCirfZzHeyqNYLNcJZyI1Z4G3RXLF0fa0pbr7zeR4ef1SYvw3JHizqi7ZfGk3H1+/nwTug7aH1SPDVQ+ntGZbfS8b7ckzoOgfFNjommrD/moa+IazUgfE+Sma7aHNC46htC+oTn1oSu9nFPOKZEifELEH+yj0FiC2Hxiee+3WnYhB7RWi5UgjCnWkG9wuHuBEbQS11Yt0UL8YTaY1vxlLmn4HGvSWtTaTMzw8EoxbwwkAX1vp5Ix2Ij3QOqVYt8GTrz9aKdooTsgxdXu3NzcngEoqg1Dst038hxKIfLz/KN/E9N5XZqtogx72t/yn+J3F3Bu7UpkVQubsgx9UUmezbYkQ47w03I6n5WSQm8qeu8uMnfx+JPNDG+ifFUSzlbJ6TZgetU9y99xySRtUNgcYE8E+wmGloc3WJ8oS8vRRgW9Fpyy4TgUzspHkb7wrVQZZedJbPVT0eb5/2fqGpJFj6j6o/K8PUGwWAMcLSG6g7nCYK9AfgQ8QQFulkwbcJ6zSSpErwwbbZX8Pga+0Hl+yWkxDWgNkXgXvf5obF9nmPfLy+o46lzj9NFdBgJ1XX7CBuW85Ps1QhHpFWo4HZAERwvJ8SrD2cqXhRYujyW8hMVIS/Rj2i41PdQvsZRTmy1cMTX2SroXVspadQom5S0bk3c5RzK5xTCUpCp+CHBCYvB2T8tQ+JoSFjig1N+nnuPolrvEOB/hcN/Tcf0Vz7O5pttvrvHPf5iD5pNm2BS3J8UaVSJt6j4z5qe6ZTOHOJ6Eyhs1A4e66x4Tu9cgj9numN1v0S/LcUHtjcfgd6YPbs9HAz1VMXaPMmqdGYasREI/akSlVNwJ3goyjVOhCZGQucfQgUfVli23osTdCzxYFactSuXOTAiKqUFWajHxzQ2JIAEG/ghlKgkrA52ZPkl2LaXdOMx8dwRWKxGzwJ8ISvF4snifl5Ke+TsfXFUzKuJDBDf90X6MB/7ilTyXuDRYTp9TxPNbrPJN7reHs1z/Dz/AE+aelSJ5Pk6B8SbwOgULhs9VLUbAneb9Ahaj5TEJkzHOVjyHGBwAnSx6aT00VaWNeQZBg8lk4clRuLJwlZ6Jgamw4eStuCxMheeZBiC+kCSSQSJVvy3E2C83JGmezikpRstWGqJnSEpHgaie4ZyyJ00ShijqBEyh67oTGxSFONahcvMVAea6xteTAUeD9/xSux9Ui94Y7TVG9t1rLn2CMq0ZuqatEN0xfVqwhhiQi8RRkFKsVhSLhJk2h8EmGisunPSeljYsbIynigUPMNwohx1CVUcypRUAFpBH1CuGKr2VO7U1vZs9p/CQfMgJbVsbB0tjrsznQ2ywmDYnx0cOW49FfsFXDhsn1zXieIxDqNdjxPvEA8u66PIwvSsjzjbA4wI5g6EfIhPxviSZoctlir5eP19aLGMI3yOH6qfD4oECdOK3UoxcaKniu0Rcn0zktHFYudvkfXgsW2jKPFfaLl1RD+0XPtE407eeaAxta32RD3pfiik5BuMBJm503BB4nemDxAS/FNhBB7DmtAVR8KSRsEbrOI4kzZCvu4DwW8RJdst4nTiqSS/QevVJnifUKGFNiGEOhwgrn2ZgmDA1PBEKZFCxPuz2AbUkubtAGNDrqnucdiGupB9GGuGokw7z0K6zeLqxV2XMN8VacM+Cq1kVAsBDhBBII4KzUGyAoM37HrfH/RFjy2porDhqqp+DxGzqneGx4hSXRXJWWD2iDxFSbIF2ZzZuvyWmPO9bysDjRxi6MOB8FqkIcVNUuEJUYeJW9BKi2ZdiLJj+3AC5VPwlYgalTYTGufUjcB4BHGbESxJssjcVtbrLVRsoWniWD87fNDY/tBTYDszUdwb8L7kd/YCi70jnF4du+EIcCCWuYTEwR9VvCZc98VKxl5uGj3WA6AD6o5lLZt4pTQ1SoFqUYVN/ESoBSYy0ucLcm38bwr28BULOaIxFcvPus7o+p8T9FypOzdyVAGCYa9IDVwA2uIInZcOWoPIqxZHVLO6ZkfDiPXVQUaTabJaNkDW1/j9VE7OGmwGy6ZBjXhzJQ8mzWj0LL8eRG8evNPsPX8R8lQMhzZrwBOu4atdEkeVxxE8FYqOYhhhxjeDuIVWObIMuMsvd4BYl7ca0jUeZWKnkTcDwvZXK6LlE+omhHb22kTKgqYZT07nnuUle7J3tsVNNWPg6EuJbASrHp00BzhtWBMdOaW5zgnU6hafDmNxCGHYWToU4VnfCsXYXsuMXjGsc7ZaO+6DBgQIHUlI8I2X9PrZeydmOzjaVNhpiHkDafxndHBUN7JUtG+0P4WUBQrGkyapY7Zc4yQYtrppEryPs5k1XEYhuGb3S8lrtqYbAMkjW0L6G9i5zdlz3OGhn9Erw3ZVlKsK9Gm0VBrukWkeIRA0V7LPwwOCDwK7qgeBI2C24m4uZN96mp4D2bi0GR/N9uC9OAbWZcQeB1BVaz/JI741Hx1tOh0QuwotdHmOfYLYrSBAcJ8rHxQ+DrQYT/tRR2qRcAZZ3/CO8OYi/gqoSdQpssd2XYZaoslBu0ITDLgN6r+V4+eqbUcRBlRyjRanaGowuztEayT1lLsXmr6Ul1FzmDUsIJH9pum9KqHNUDzHMLUAKsP2tou4jqI+aJOeM3bI6lA4rLmzLQApsJTYD3mjyRa8GxSoldnZmA4dBCnbiXv90SSOYBPMoymylE7LesBSDEj8t+gXUvWdy+kZhcme69Rwa3+Fv/sfonGDy9giAABpzPEoXDhzhew4b01w7LIk14ifJJ+sl2VDiGqbZSXtPnzcLRL3XOjW/wATjoOm88lzQlMU9qs9FJvs2nvu82t4+KpzMS86GPn+iHp4h9Z5e87TnGSfW5NMPhOSB0iqCGuQsLmuYb7YIvz3qtYrG0qTyytWktsWlhkEbwdQrflFKCFTvxUybYriq0GKon+4WP0T8FS0yX5DcXaGuS581jmuoA1QSNsOI2omZA0McU/zPNXNrAAsdQq02vaHVWUqtOZBs4g6zx0Oi8OZiHMNpaeIJB+Cc/8AXPbUdmuXOcwEUyTJv+UnfuPgeKpWKiN5uR6Ie0+HZ3RinNjcKJIHjF1i8vZi3AQHuhYmcEK/6stbq6idWQ/tZWwF1hhmHxUAhZ+0ktI42UWHsb9FzWGyly6GQ7I8QYjxUpwz8U1jGiXt7k8tRPRS0stdVe1jQTPw4lem9n+zzMOywk7zvS4xGTkhT2T/AA/p0Q11RodU1vcA8grvRoAWC4bYevXBbe+PXrgfNPuifsNa3cpWNEKGmJ9c/Xmiw3w9fr80VgM02nwSXtLiMQym40w1wANnA8L6a71YmUrevXFdPoA6rmrMTo+dsb23eG+yLPaOaXCbCzplhN5AndCb/hXsYp1Zj2NJawG94EmT8AvRc9/DDDYjaexopViCQ9thP8wFutlS/wAMcO/B5ticNWaGOdTB0t3CDbkQ4nwQuKfYam10Iu0mTnDVyGmx7zehWsFmm51irR+KGDitTfIuCwgboMj/ALlR3UVDNbo9PFK4pltwmNTSnVBVCw+Lcw8k8wOag70mqHdj5+FnRbpYMHULjC4qeaMa8LaTMtokw+XN4BMKOFHBD4d10xoo1FCpSZPQwgROxZcUqi7fVgJukId2RYioGgkmABJPILw3tN2iONxRcD+7aS2mOX8R5mJ8lffxAzdz6T8PSPfLZfG5nDqfl1XleVU5cujVNm07SLVlmHsFYKGHsgsooWT2lh1M9st6R1g7FSdp8v8AbYRxAl1MF4tJ0vHrcpKVJN8A7d65pmJ0ybKrR82Y2dozdQU17b2y/D3DuYXsmm7XaiW34rxfHYX2by2ZgxK9KMrPKnFola6y0tU7gLEYss2wpGLstXMpRUTsC1jKJdshskzAW6LCdFfezfZ4MAc+C7UW0/VC1YSdBfZjJBSZtOA2iLngn7GwLetwWqVP/CkAnw3eP6LjGdMqeX+fsEQyhMRr6+oW8JgXONtNPXxR7sSylZo2nDX/ACi/0Bv6JMNlpi8AevsjaWCYLTPilLcc95/hHlx+y7DSL8/v+i7kgXF+jcUGcfj1+5W24YbvWn2Spjjy9QUSwjXff5St5GOLDKdGD0HhwVc7U9lxWqMr0xs4ij7pmNpu9h5G/mnQqEGQ47rG4/RFMeHcit0wdx2eUduME/EFhgs2LO7jnEue5rRDWAmLiTuAXlONzsU6hYWklpII0gjddfTOddn6dZrg9oO0IOtx4L5t7Z9mTgcY5lTaqUn95jySXFukbR3jTyS3jjex8c0kvxJ8Di21hLfEbx1RLsPGlkk7K0pqVHCdmwE8Zn5T5q1mmIUWVKMqR6WGTnC2R4PM3U9bhP8AB5wx2+FXajAoyyEFWNL9h8a3ijhjxxXmRxr26OIUZzSqfzuC3iwHR6biM7YwS5waBvJA+aruM/ECm87FJ0yYL/yjpOp+C8q7Q5m51TZJLg3iSbnUoPDYt0RtbIm6qhg1bZFP5CUqSPTmYX2VbbDi5r7uLjtG+pPJVXLaX74gbnEfEqydkRSxTPZlztsCNqYJCXYfLPY4upTudh5HPVLmuKY3G+UkW3K6NtE5p00FllKwTdlJTIqkyOnTReHbBXLGIlgRRFSAe1NSs2kKlEbYbPtGaktixHMfJeJ5+6jWcXtaabvzCLE9Ny+isI+CFQvxU7CNtiqDYa7/AFAOJ0ML0MTtHm5daPGWUhCxMjlJWJ5PQ3FSy2ynK2KBT3s1kvtXy4d0fFIZXQ57L9nNkCo/U6D6q3gRCgo0wBA3IqmEJpJSab+t6b4HLwBtvNkHl9KxJsBqt1sT7TUw2CADv1+YhGhb3oLxWYE2aIEjS06f4Qsnzj4x8AuH1OHH7LKon9PCL/RDJhRiT0ed/lvU/tyBwtPjrvmbeuAwpaeuPgp2iAP8cR9CsNYQKk+Y+n2RFMT1Q7Hcufy9egiGR68USFsliy1otA+vNdAogAllSdVR/wAUOxrcZh5iXUzttj/kPEfJXEKQd4QUXaoxfi7PnPBYZtMbLQAAiybKf8XMEcJXa2lLfbS7a3C9wOBVJqe1pAVKdUvZaZcTedIJ+Kifx5P09NfJilpFnqlQueoRiZAPESo6lVJSKLs3Vel2Z432bCd+g6ot9RVnOsTtmNwVGONsnzT4x0AYim4GXTe66woLiG7pCe5zjaQw9KmBtVNgT/LP1SenirAgQRAVnh5dJM9G7G4ZtGsHkwI7vjvKmrkPx1dwIMvmRpoFX+zOE9o9rqlR8aQDAurFhMLs16g4Oj4BR5tRPSwblZbMvFgmlJK8G2yYCopUUsIYpgh6b1PTlahcgum66c4MNqMNN4BBGh+Kq5zai0watMEGIL2gyBcROqNwWfUWuH76n/8Aoz7qvG2mR5Umiu5p+HcVn7De7MjoRK2vTA4GCLggEHiCsVRLyZ85Qrv2caPYs9b1ixJKR0NfL6IxmvrktLFhzCMaYpMje4zz97VRUjbx+pWLFr7BXRPvHj/4rupYCOAWLFzNROdfL5LmdPH5n7LFixnImpOPz+SYUxr4/VYsXRBmSj15rgff5BYsTBSJd65nvjx+TltYiRh5z+O7R+xNMX9o2/gV4FVPdWLFzNXRY6Put6D5BShYsUL7PXXRBiD3T0KqtRaWKjCRfJ8NYv3j4fILbND4LFioIvS8djtf7VYsF/rVP61ixQ5+j0/jdlnw+g8EUw6+uCxYpSlk9HUouktrFqAkRVsspGXGlTJJkksaSTGswt0cmoT/AKNLQf8A1s4nksWJ8W7JpJFrwtmACwAgDgBoFixYrl0Qv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0" name="Picture 92" descr="http://t1.gstatic.com/images?q=tbn:ANd9GcQEWTsjTMGICKM5vM74qjgsqv4g_ckL9Q24vfCWU7-aM96ytfJd&amp;t=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29200" y="4572000"/>
            <a:ext cx="1447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11" name="AutoShape 94" descr="data:image/jpg;base64,/9j/4AAQSkZJRgABAQAAAQABAAD/2wCEAAkGBhQSEBUUExQUFBUUFRQUFBQVFRUWFBUUFRUVFBQUFBUXHCYeFxkjGRUUHy8gJCcpLCwsFR4xNTAqNSYrLCkBCQoKDgwOGg8PGikfHBwpKSwpKSwsKSwsKSwpKSwpKSksKSksLCwsKSwpKSwsKSwpLCwpLCwpLCksKSwsKSwsKf/AABEIAOAA4QMBIgACEQEDEQH/xAAcAAABBAMBAAAAAAAAAAAAAAAFAwQGBwABAgj/xABGEAABAwIEAwUEBgcGBQUAAAABAAIRAwQFEiExBkFREyJhcYEHMpGxI0JScqHBFBUkYrLR8DNDc4Ki4QgWF1OSNFRjk8L/xAAaAQACAwEBAAAAAAAAAAAAAAADBAECBQAG/8QAKBEAAgIBBAICAgMAAwAAAAAAAAECEQMEEiExMkEiURNxM0JhBRQj/9oADAMBAAIRAxEAPwC7Hv5JF5XT91w5AbssJlQfjqv+0U/Bh/EqbkqCe0D/ANRT+4f4kvn8GNaV/wDoBGP76QxEaE+C6pzMrjED3CfBZS7NiXiBm1Poz5FQeo6ah8z81PI+i9FAnDvnzWhp/Zj6n0S7Bz3QpDbbBR7B/dCkdsNAk83kN4Oi2+GWxaUvuBE0wwBsWtL7jfkn62sfEF+jMn5P9nNV8CVW/tMu2trtDjAdSInlOYwrDuqjYhxAQLFG0HVDUfSbUeBAziQPQoOZ3wFwWnaRX2CudWptyU3QHAOc0HKY2U1pWhGGMY9pBcYcI1GZ51jqua3EJaIYGtGwAAEeBQ+54yqt1a9vKWEc5+I0SkYxjfI7J5JJcdCt/bmlasZMgdqZiNNYVc32XP3dtPjzViU+MqdYZLim2CCDEgidCQUDxnhJtV2ezc2oOdMuAeCN4n3uXiiwarhiuZSdWiN01j3pS7tX0jle1zT0cI3TR9TkoboHRlxcSYGyVtk0O6fW+yNB2LSXIhiJhqjBviHnVSbFj3T5KGVj3iix7KTXBJ7C7lu65rXXeOuyDYbd5XQeaeVjMnxRbEapi9LEHB0tcQRsQSCPIjZTrgf2oPp1m0Lt+em8hrajvepuOjcx+s0nTXUeKrkCNSh13cTIC6wkLTtHrfMsXmj/AKnXv/c+axduGfyHpBySduUsQkX7oQcRlQfj1s3VP/D/ADU5UG47bN2z/D//AEUDUeAzpf5EAmHVM7t5MjlCfsglN7yn+ay12bElwCKetI+RUCP9ofMqxKjMtEx0KrveofNaGn9mRqeKRMMIGgUjtxoFHsJHdCkVsNkjl8hzB0XBg4i3pf4bfkmGM44WOFKmJefePJo/mndKv2dq09KbYHUwIHxQY2uQFzveOrj4nVakptQSX0I44KU239iFe6y6uMu5k6/BBcQxQ7T0/ryXN/cS6UOc2SkJ5DXx4Tl1VxnXdM6tEnfVGKVpIWVbJAtjG2ICNGPkuW1XNMtJB8NETrWsIfUpqqlTIljTQvc8R9szs64zTGV5025TynVCsSsezLS05mVG52O/BzT+806H06pLErcRJ+X5LeA3ZqNqW7vdcC9nMiqwHKW+DtiPEdE9je9c9mJqI/jl/jGo3RC3bomDRqidqNE1j6EZdg/GD3SoTX95TfGfdKhVZveRY9lZ9HDDqn1rczKZhiyg7KUSxRoe39xDYHxQnNqnV27MU3DVxKVI1nWLceCxdwSevSm9Q6pwUhWGqGPCWZQrjdo/SWnn2cfiVNHKDcdP/aW/cH8RQNT4DWk8wRTEEpK4PdK7pOmUhee6VlLs2H4jW5H0B8lWzG/SeqsS+MUo8FXrB9J6p/S9MyNX5ImWEt7o9FIbdAML90eikNqNR5gJLJ5DmHxLULM3Ys5BucjrDQB+JTTiA5WE+iIWrQHj7kfw7IVxjVilA5rSn4WJYv5EiDuqSU4t2SQm1qyUVtqWqzO2bt0h7Spd1J1Kc8k7alBSEI20X3UAbulCG16XNGMR3KF1QgSGYu0CMQYI/rqhOB4x2V209mH94dwkNGYGJJ/FEsXqgNP9eCjGaKzDEnMI35HYndN6VGP/AMg+eCT43ZCldVmCSG1HATvEzqlKA0S/FNCLtxJB7QNqaae8JgzzXNAaJ+JmPsYYnHRATYgmQEWxq4LVH24h0KukAnL0OP0AQdEi6xHRbOImN02OJHqpoGmLPsB0SZsB0XBxIrYxFcTZv9XDosW/1j5LF1HWepE2uCnITa4VR0QmVBuO2zdN+4PmVNzooJxm/wDatPsD5lL6nwGtJ5jCiE3uWTPglbfZJVnwHLLRsvoF375aR0aoFRH0nqptf1YaT+6oVbGX+q0cHizG1PMkTLDBoFM+GcJfVqNeB3KbmlztNCNYjnsodhWwU34bxAU2kFxaXktBB0k5YkeiTSTycjatY3RO314dI2EHnzEfko7xpXJY0jnv6o7hutIk7SB1GmpjzlV7xnxxSZXNBzS3KYk6fgncibjwLYXFTTfoUtWaIpQEBC8Kv6dQDK4fFSHsxlSMY0a0pr0ctfCUe/T/AHSLQl3tEIgJ1YBu3HxTCs5E7+sxu5CD3FSdtil5LkbjLgjuM3cu1mBOyA0a76lQNZudJ00E6eso7xBZ6Ajc6jlMawmWD2bmvBIMgg78hrIT+GtphatNz5JFjlt2dwWBxc0Np5S4yYyN0J56ylKI0RLiI0qpp1S8Uzka10tjM4fWiZhMA2PGOaZhJO6Fp45RptEb4iOh9VDS/VS7iN+hUOcdUeIhPsc1SmxSpekuSsURytgFY3dKMC4sdZPNYnPZeKxcdZ6w5JnWOqdnZMbp2qEPGFQni6mDdD7g+ZUyY5Q/iqn+1N+4PmUvqfAc0fmBqdHLOqZXmxROszdCr7b0WZHs1p8IC4sJo+iiNj74UvxVv0PoojYe+tDD4MxtR5om2GjQKSYQ/K/lqDE7B0aFR3DxoFJMEoB9am0iQ50EdQdCEhfzH4L4MsG1qhloCY03I2mdx1VHcaXVV1WpUqWhLHEuGcQck5cwjylXTYFzbd1MjWk5zWjqxphk+irziHHe0udaZDR3QYPLyT85JJMVx43K0iuMPv6lECq1j6bCYEmWnynlyVhcLcUG5YWz3hoU5ZWomkQ9oLSNnNkfigvAWHBt5WLRDCQABy3MIUpRmr6YzixzxSSu0SLFMVfRZzJO0fmobiXEdwSS6rUY3c5Gyco3I/mp/dOBeQQNZG2wQN9mGVJcwMJEExIIPKTpHghRkk+Q+WDkuGR/DuIbMjvVK9R8SXvBgAmNcvuiUaotzODmOlhE+nmntnhdoxpFNrQXe9A36A+CxtiymO4IB5chPQclGWUf6nYYTS+VDDG7XPTgbjUFMcGsnOqNadf9tRm+ae3tbRw5xCVpYI40w/N3wA7eAWzBCiE6jRGXFuyJhU2TXucHd7SJdvHgh76eXToAnNvVLGlz98sDpMwP68E23BTOli+WLa+apRIjxIdCoq5moU2xigDughw9i0Ezz8uwKQtBmiMmwasGHthduKgdlLVOBb6ok2wbKeHDG5dlNkMFdmsRj9UDosXWRTPR/JDrx2qJckKvt1Q0GZTOiivFTv2lv3fzUnpFRTiutF00fu/ml9V4DeifzB73yhl6zQnoiLjqmF83ulZS7NefQBxWoDQMdFEcOHfUtxpsUtBGiiWGe+tHD4Mx9R5onGHjQKVcLibql95RTDuSl/CDZuqfr8kiv5F+x1cY3+iVWdSo65rNc0tAqODSdnsygiPL81CLhsV3jcZnfNWVeANqtdJ70CJ00nb4lVVUvwa9V3/yP+aa1EaR2jlbv/DMaIZSk6BdcBUSHlx2dL58gULxfHqTqrKbtG8ydg46CfAbqd2dGlSqimwjJTp9mHD6xDdXeplCjClYec7lS+hmxgzkn19URbQY5sRPJC3V2T77cx+rIk+ibfrF1KplcCAdp+ShOgjW4MXVmxrSY9EAr1eUIncX+Zu6EVDqh5Gn0ExprsF1Ruj1lULqbWxAygdJ5+uuqBXB3Ri5rtpNJBn7Ou8gR6BdBNukDlJRtv0NMRq9/LMx73TN0HgBos+qmFF8ukmeqfzotbHHbGjz2XI5zciPYqwk6IQ63epLcDVNqjRCMIz7IpcV3NOyRbiLuifYvEoSd11ErodMxB2bZSC3rk0s3Qx5KNUB3pRqyJAPQiIXHVyEu2/qAtpvPmsUWXo9GjZCb73kVB0QrE9Gh/KY8fgoGexJhUS4zH7S0/ufmVJG4owbkj0KBcQ0O3q5mERljVL6jmNIc0q2ytgikml/7pRqhhDoiWz5rmrw49wiWrOWKV9Gm8ka7IZjv9j6KG4YO+rXxDgStUp5Q5nxKCWfsluWmc9M+pTmK4waZm51c00cYdsFMuDGftTPJ3yTGz4DuG7lnxKk3DPDtWjWD35YAcNDO6Wjjl+ROg7lFY2r9BLi2uaYpv6OPylVDdvLRnn3nOcfiVdHE1h21s5rfeHeb4kclSjLgEPov3aTEprULm/RXTSWyvaIriDu0cSNdVIcExO7cBm90QC4gyQBGvUwAgzsHNOuctTIDJEgFs9IKmWGU7lrYDqD2+Tmn8FWbVUi+KMnJvoMYfZUwRUABedS87/7JziLGPbBP4jdNm2NeJc+m1p2DRLiEzvcBa4EufUJ5HMQB6BAY7zXBumXN7jtRyd1/ktgbnot29MCnBMxzKQu7gNadUB8sKnStgy+7xc0bkEfgUxoMcAGanKANZ56o1w7hb7mqGgavMT9lp95x8mrvH6QtsXdbDVlVjX0R9hxbqz7ri1xjkSIWjpcTdmHrsvQ0tWkbolyXBoEP1BHolKugKbozwXX3SFUaJas7VJVjori8uyL4shLzqi2KCSQhZp6LkchdiJ2biCEOFPT0TuzpnMFB0bsL5ViU7LxWKAh6Gah967WORREIXiB1CgaTojt3ftYTJ28E2o8Q0diWpzitiDMbnVRW8w4N20O+yVncTTjFSSJjbYpRds5vyT6jcUjzHxCrGjcN3JInqEVtrio2oGjUESDGiGsr+i34V9lg/pDOTh8VttdnUfEKI0MVbOV0A+SfW9xTe17akMA2cSAPMEokZuXQOeGMVbZJW1W9R8Ur2rdsw+Kr7FuO7K3ENqdoRpDGyNPEwEAf7ZaTT3aLnRtLmifOAmFjyP0KOeFf2LtoUtOqqrj/gwNuu1pyO0kgDbPzafPdDW/8QNV0Np2jJ5TUcRHXYaJvd+1OvVZNcU+yaQ85Gw6dm9kTrIPM76or08pRoXjqYwlz7Gd7gjho8SRuneG4a6BD3jnvy/NPOKsUDXU3EEZ2MPQagOBjlIIK3ZX7cuYERHVZOSLi6NrC4yCdpTeAA45o5pauNFzQxBkTITPEsYaGmDyVGMbqQwuKpaSBqhV1Uc94Y2XEkaDU9AAOpTS4xkufDBLjoI13Vn+z3gc0QLm4H0p1Y0/3YI95370fAeKLiwOTEcupVUgtwtgrbC1dUrENdlL6jjsxoE5Z8PmvP8AxjxcbjE3XTNIe00+rWsgM/AT6qYe1/2kdu79GoO+iYe+4HSo8fNg5dTr0VSE81s44bEYuSf5GeteGMToX9rTrtDSXAZxza+O8D6ojUwOi7dgVEexfjRlpUqMrOinVyAfuvGbvR0gwfRegu0EZpERM8o3meiicUnZaEtyr6A9Xg22d9T5fyTWpwBbHkR8P5Irf41TpCXOhQTiH2okSLcabFzh8kHdELs9tGuIOG8PtXNc+HuBB7MwcwHIxyUL4zq2tzUa63oiiA2HAAAOPI5W6baIFi3Eb6lQueS5x3JTD9d6KeRWUkEW4a2Alre0AKGU8Vc4gAEkkAAaknkAApJZcJ4g4g/olaPFuX8HGV1MoJ5FpFv+Tr7/ANtU/wBP81iii1v6LtCE4ge8izUz/Rc1QHkFA4JVsCa/vEwYhV3xNh5p1w4vIA0LQN/FWy/bRQLibCK73ywM+KHlgmuBvTZOeSLHDGuYRJcHGR1b5LrE+IaVk0docz4AaxvvH47LjFX1rOkX1Q3Y5QDuVU9S9fXrmo8zlMmdt1On0+75SK6rV7PjDsmWMcY658ga+Ng4kDyn5qI4jxNWrGXOJ8yUPvrovd4JutBKMOIqjLuc+cjs6fUJ3K23X06Lqjbl2uwG5OwS2f6lMEk7u5ny6BSQ3XQRwq2HunVztwNYHIFEMRtHVK9K0b79R7A77zyGtA8ADKdYDhgotLnGXBuZx6DoPFFfZBbfpWNdq4SKTX1QOkAMZ8MwRJfGItBb52TzjjB6efsH+6+mzsXaAh9NgZk/zBoI8QeqqurTfSc5jX6A6zIhXf7TME7e3HXUT05gjyIVCW9rc17nsA11SqDlPMwNJceQiNSsqcLkzY30kPBiLx/efAz+Se4XhFxeVAymHOJ+AHV3IBTrhz2OEZXXDxru1up8sx0Vm4Vg1K2YGUWBg8Nz4k7kqkcd+jpT47IzwX7OKVnFSpFStyP1WfdB3P7xUa9r/tE7JrrOg7vERWeDsD/dDxI38NFJvaXxy3D7ctYfp6jSKY+wNjUPly6leZ726dUcXOJJJkyZJJ1JJ5lO48aXIrknfCEazy4yTP8AWyTW1zmRmUSOmOhWt7PPaYRTFncPIZtSqE+7+44/Z8eSqeV218Kr5VM7lO12Xfcdo+5fnnIPd10UZxyhqY2CG4Jxk2pSbSrucxzBDKs93KNmVANfAO1iUdZcCQHtkGB1kHZwOxHik5Y3B/4MflU1T7K+uHklIkonj1l2ddwiOY8jqh0I6E6F7K4c1wc0kOaQWkbgjYqxsA9r90Ip1A2q0c5cyp/5NP5KtGaJ9g7peokWTa6Ls/6nUf8At3P/ANo/msVcwtodlt7PQzUpSbok6aWClDTOXuQ2uE+rFBMbv+yoVKn2WmPPkqS5dF4fFWVP7WsUFVrgw6UanZmDz5/j8lXV1TFKgwfWeMx8jsnFbGO1ZWa861KrXg+pzfkkOJHjtso2YxjfKGjRaKSjHgy5Nznz92B1tp11WithvwVBgVuz33DlJgeHL8E6w0yYboTEu5+TeiY1Kkx8J/DZHuHrSWZzGhP4K0FcgGV7YBPGrjsrMMGhqaem7vPkpt/w8Woz3NTq1rAfI5j+XwVW8Q4hnqBs6NHpJ3Vs+yq6Fjh9SvUBgBzyObiTDW+sBVzS5J00KSssTjPEHU6A7PLmLokicuhkx/PZdcHYdTbbMfkaKjh9K6Bnc8Eh2Z3Py5KO212+vSti8959I138tari/nyAy6dIHNF+HuIGfpb7Se92YrN1HI5XDx0yn0KSTuRqOKWNMlYCFcTcQU7K2fXqbNHdbze8+60efylEq1ZrGlziA1oJJOwA1JK82e1Pj031wWsJFFmlNvXrUI6n8AjxjbFZyrojXFPEdS8uH1arpLj6ADZrRyaBoEGWpXOZGBUblaW5XJKqWOmlaLlpaXHUdtKsHgbiqixnYXDyG/UJbIYegIOyrwFKB0KVXTKSjfRaXtDw0OpMrNgxpmGoLTzB5quwUXwDirI3sa81KD9HNnvN/eYeRCTxnBTRyva7tKNSTTqjY/uuH1XjmFRwrldA93NMHEohgvvFDnHVEsF95Dl0XJNCxbkeC2gnUz0JSXdWpASTCkrh8jRc3SHlG2NX3ckhQb2k44G25pA6u0PmQco+MfFPuLsadbW9ao33mt08CdJ9FU/EeM9tRkOmadN8/vAwfWZRdLDc979FNbkWNKC9kOs6Oeqxv2ntHxIC7xivnr1HdXujynT8E5wAzctd9nM/4NJQt51JTXoTXl+jlYSu61PK6OkT5xqk1UIYj+F3WW2fyg/NACnArRTy9TPwVougWWG5UPsBw03N3TpanO4TzMDU/JXTi2EH9DFtSElzwzTZztvgADr4EqufZphpfcZ2lwcC1jS0wYILqv8ApAb/AJ1cBvAxrnN1bSY4T1O7yPQR8d0DLKg+GO+VIVtbY0yAACG02U25ZmKX0YMOHPKTp1jWQRB8UvaltiVG9DXdlTflqE82VAGuEbRlPLSQpZheIH9BDz3nCiHGebi3MfxO/lyHej3tL4hpULR1LR1WtEN3yxu49IM+ZPml8SuQ5ndYzftj9orcptLd4I07VzTo6QHNpgjlsT8FR73kmTuVtzyVwnOlQjz2zJWpW1kLiTQK0trSgkwrFpbC442FsLY2WAKyK2dAwVIMG4ha1ppV2ZqL4DsmjgRs8DbMPQ79VHcy3KlSorKCl2F7+1yO0IcxwzMeNnN5HwPUcipZ7NeFHXlfWRSp61X/AMLG+Jj0AKi3Dj89RtFwkPMM8Kh0Eee3wXpDhTC6VnbNptAkaujd9Q+87y2HkEvl44LY42+fRn/KVD7P+lqxF/1mfsD4rEvyNbV9DqmN0Pt60F88iiVPmglyQ2s8HQESpnfoLjrlMiXtFvmdmaZ+uCHeo0CoSuHMc5k7SPDVWLx/i8udz1Jjw2CrNzpK0IxWOCiZspvJkb9Bbh2n3qrvs0nn4kD8yhFNsuA6kfiUd4db9DcnqxrfiST/AAhBrRn0jfP5aqWuEUT+UhKq6XE9SVwFixDDmLqZXJXVNv4rkQWz7PKBpWZrRDnk0qXWXw6o8dYaGj0UuxalksHtH1gGD/Odfjr6CYO4HWlj2NOhQ5W9Fgd41qgD6s+pDefkdASWMVQ8UKQ+s7PvyaOfP3v4Tq7cJ5ZWx7TQ2wv7EsQvm2tiHO0Dco2nWZAE89POZ6d2juIcZddV3VXHVx0H2WjRrR5CApr7TeIxUIoUz3KR110NSII6EN2nqTyCrZxR8UNqt+wGfJvlS6RqVi22mSYC7p25cYA238EWgLaQnCwpxVa1ogGTzPIJDLK5qiE7OZWALFtQWOQtlaK2uOOitgrgLZU2Qza2AuQV0Fxwtb1ix7XNMFpBB6EGQV6iwR/aU2vP1mtPxAK8uUKcuaOpA+JXqDh+0NNoynSAI5IGd9BcCtsN9isXeYrEvY1Q7pKvvaTjHZV6TJgPDifGPdB8J1U/dUDQ5x2AJPkFQXtKxY3P006hxgdADAb8ITmGFu36ENRk2qk+WRDiu8L6x1nTr1QIpWtVLjJ1JSSPJ2wMFtVBvAXfR1h1DPm4IZT/ALQxpAcfg0p7gdTvPZMZm/iNf5pN1sG5zM9x0esD81arSAp1N37BcLQC6WkEbNFSPgHChXxCg1wljXGq/wC5SBefkB6qOqyPZFhsi7rR7tJtEb71DmcJGxhgHqBBmFDdKzkrdFiWbM4dUdu8uef82sfAwNveOw1MSx/HzQD3tIzD6KltoTq50c408NANNhKal0Kdtm/dEdJI01+MHq5x1jMKW4ixM1ahA1AlrfGT3nevySmOG+Q/myfjhSBd5cGo7rzJ3JPMyk22p9fki9rh4a2SNTt/uumWw1cdAOuwWkofZivP6Q1trMNEnpueQTG4upkN0Hz8SlL+/wA/db7g+J8UzlVlJdILCD8pGLQKwrAEIMYFpy2VpcSY0StrQWELjjcwtLFik4xbAWLYK44IYDa9pc0mEwDUbJ6AGT8l6CwilVy/RVG+DtHAHyO68+YNedlWa8iYkfERKsLhHjE2t28PJNKo+HDctMCHD+tknqLchrT+yy/0q8+2z/xYsTH9bM+2PiViVtDdP6HnHPEOQiiw8i6p6A5WlefsQxVzs7CZBd8jqr74/wCCalR5uLcZyRFSlzkfWp9SeY8NOa89YlbPp1XNex7HSe69rmuGvMOAK2o1GNIwpJyyNyQ2XK2tFQEFKFYscHDl+Pgil9BplzSIyD+Js/iEHSrHQ1w1938ZapT9A5Qtp/Q3WLFhVAxgV2+ym0DMMLiP7WpUcTG7RFMQemjviNdYNJt/mrxwq8FrhdATlPYsPIaluaZHPvTMzBb7swRZn8Q2FfK/ojvG+OllPsQRJJGh5fWI/rcmejYbhNlmdmOoG3zATXFcQNeuT1OVvkpDZW+VrWDlzR9PjpCWtzNvgSv7plMBz5gmABqdNSY6BCMYc9wGQTSdqC3ckad4cjM6I5xLhGdtPUNILpB94jSAG/HVDMHsspq03EENLSBMe8On9aq2SfNEYMK2qXsAVLOoBJY8DrlMJHMpdeA0joe6RMDTlpzQTFqDSG1W6ZtHjaHcj680CxyuLBi6WoWOUlTUrJWLQC4k6aFovWyVyuOo3KwLa0FxBsLa0Fi44I2uHnshUeC1jnEMdyLmRIHlmCeurZazucwev1QVw2p2lpTpMY4va557suLs7mwA0dI5bqzfZ57KKtWvTubthp0mBjm0ngipUe0aZmn3WDQ66mBtql5LcxjHLbyEv+WLj7HzWK3YWKv4Ihf+w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pic>
        <p:nvPicPr>
          <p:cNvPr id="11312" name="Picture 96" descr="http://www.demeterclarc.com/wp-content/uploads/images/2010/09/OSCAR-DE-LA-RENTA-CANCER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05200" y="50292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3" name="Picture 98" descr="http://t2.gstatic.com/images?q=tbn:ANd9GcSJ-G6iRCI5ybkfgI2R_pXsghzsnzkVDuGJR7J5zK2zgUu_UHWs9A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553200" y="4724400"/>
            <a:ext cx="1371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itle 3"/>
          <p:cNvSpPr txBox="1">
            <a:spLocks/>
          </p:cNvSpPr>
          <p:nvPr/>
        </p:nvSpPr>
        <p:spPr bwMode="auto">
          <a:xfrm rot="-1843186">
            <a:off x="1343025" y="2516188"/>
            <a:ext cx="6659563" cy="14176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14400"/>
            <a:r>
              <a:rPr lang="en-US" sz="5400" b="1" u="sng">
                <a:solidFill>
                  <a:srgbClr val="F5CD2D"/>
                </a:solidFill>
                <a:latin typeface="Century Gothic" pitchFamily="34" charset="0"/>
              </a:rPr>
              <a:t>TONS</a:t>
            </a:r>
            <a:r>
              <a:rPr lang="en-US" sz="5400" b="1">
                <a:solidFill>
                  <a:srgbClr val="F5CD2D"/>
                </a:solidFill>
                <a:latin typeface="Century Gothic" pitchFamily="34" charset="0"/>
              </a:rPr>
              <a:t> OF CELEBRITIES </a:t>
            </a:r>
            <a:r>
              <a:rPr lang="en-US" sz="7200" b="1">
                <a:solidFill>
                  <a:srgbClr val="F5CD2D"/>
                </a:solidFill>
                <a:latin typeface="Century Gothic" pitchFamily="34" charset="0"/>
              </a:rPr>
              <a:t/>
            </a:r>
            <a:br>
              <a:rPr lang="en-US" sz="7200" b="1">
                <a:solidFill>
                  <a:srgbClr val="F5CD2D"/>
                </a:solidFill>
                <a:latin typeface="Century Gothic" pitchFamily="34" charset="0"/>
              </a:rPr>
            </a:b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SPEAK A 2</a:t>
            </a:r>
            <a:r>
              <a:rPr lang="en-US" sz="2900" b="1" baseline="30000">
                <a:solidFill>
                  <a:srgbClr val="F5CD2D"/>
                </a:solidFill>
                <a:latin typeface="Century Gothic" pitchFamily="34" charset="0"/>
              </a:rPr>
              <a:t>ND</a:t>
            </a:r>
            <a:r>
              <a:rPr lang="en-US" sz="2900" b="1">
                <a:solidFill>
                  <a:srgbClr val="F5CD2D"/>
                </a:solidFill>
                <a:latin typeface="Century Gothic" pitchFamily="34" charset="0"/>
              </a:rPr>
              <a:t> LANGUAGE!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El OBJETIVO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I can describe my likes and dislikes and my free time activities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57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Mi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–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Repaso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Las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gustan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person due the action</a:t>
            </a:r>
          </a:p>
          <a:p>
            <a:r>
              <a:rPr lang="en-US" dirty="0" smtClean="0"/>
              <a:t>The rest of the group write the </a:t>
            </a:r>
            <a:r>
              <a:rPr lang="en-US" dirty="0" err="1" smtClean="0"/>
              <a:t>Pasatiempo</a:t>
            </a:r>
            <a:r>
              <a:rPr lang="en-US" dirty="0" smtClean="0"/>
              <a:t> in the white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¿Te </a:t>
            </a:r>
            <a:r>
              <a:rPr lang="en-US" dirty="0" err="1" smtClean="0"/>
              <a:t>gusta</a:t>
            </a:r>
            <a:r>
              <a:rPr lang="en-US" dirty="0" smtClean="0"/>
              <a:t>…..?</a:t>
            </a:r>
          </a:p>
          <a:p>
            <a:r>
              <a:rPr lang="en-US" dirty="0" err="1" smtClean="0"/>
              <a:t>Prefieres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bbl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Bubbles.thmx</Template>
  <TotalTime>1009</TotalTime>
  <Words>141</Words>
  <Application>Microsoft Office PowerPoint</Application>
  <PresentationFormat>On-screen Show (4:3)</PresentationFormat>
  <Paragraphs>35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Calibri</vt:lpstr>
      <vt:lpstr>Century Gothic</vt:lpstr>
      <vt:lpstr>Century Schoolbook</vt:lpstr>
      <vt:lpstr>Wingdings</vt:lpstr>
      <vt:lpstr>Wingdings 2</vt:lpstr>
      <vt:lpstr>Bubbles</vt:lpstr>
      <vt:lpstr>PowerPoint Presentation</vt:lpstr>
      <vt:lpstr>TAREA:</vt:lpstr>
      <vt:lpstr>MOMENTO “CULTURAL”</vt:lpstr>
      <vt:lpstr>PowerPoint Presentation</vt:lpstr>
      <vt:lpstr>El OBJETIVO</vt:lpstr>
      <vt:lpstr> Mi tiempo Libre –Vocabulario Repaso</vt:lpstr>
      <vt:lpstr>Video: Las cosas que me gustan</vt:lpstr>
      <vt:lpstr>Charades</vt:lpstr>
      <vt:lpstr>Crear las preguntas</vt:lpstr>
      <vt:lpstr>A practicar- Speaking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Procuniar</dc:creator>
  <cp:lastModifiedBy>Lugo, Diana</cp:lastModifiedBy>
  <cp:revision>86</cp:revision>
  <dcterms:created xsi:type="dcterms:W3CDTF">2011-10-02T13:29:13Z</dcterms:created>
  <dcterms:modified xsi:type="dcterms:W3CDTF">2015-09-13T14:51:32Z</dcterms:modified>
</cp:coreProperties>
</file>