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4"/>
  </p:handoutMasterIdLst>
  <p:sldIdLst>
    <p:sldId id="257" r:id="rId2"/>
    <p:sldId id="269" r:id="rId3"/>
    <p:sldId id="268" r:id="rId4"/>
    <p:sldId id="270" r:id="rId5"/>
    <p:sldId id="265" r:id="rId6"/>
    <p:sldId id="266" r:id="rId7"/>
    <p:sldId id="267" r:id="rId8"/>
    <p:sldId id="260" r:id="rId9"/>
    <p:sldId id="264" r:id="rId10"/>
    <p:sldId id="262" r:id="rId11"/>
    <p:sldId id="261"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85143F-2FF4-4AA7-AE63-1314DBA58D26}" type="datetimeFigureOut">
              <a:rPr lang="en-US" smtClean="0"/>
              <a:pPr/>
              <a:t>9/12/2014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7882B8-8832-4093-A7B7-A90543A20B43}" type="slidenum">
              <a:rPr lang="en-US" smtClean="0"/>
              <a:pPr/>
              <a:t>‹#›</a:t>
            </a:fld>
            <a:endParaRPr lang="en-US"/>
          </a:p>
        </p:txBody>
      </p:sp>
    </p:spTree>
    <p:extLst>
      <p:ext uri="{BB962C8B-B14F-4D97-AF65-F5344CB8AC3E}">
        <p14:creationId xmlns:p14="http://schemas.microsoft.com/office/powerpoint/2010/main" xmlns="" val="33765764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9DDC12A-DBC9-5E49-B05C-2360FB36E0CA}" type="datetimeFigureOut">
              <a:rPr lang="en-US" smtClean="0"/>
              <a:pPr/>
              <a:t>9/12/2014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4958D9E-96DE-9E47-8E40-92A3865FCA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DC12A-DBC9-5E49-B05C-2360FB36E0CA}"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58D9E-96DE-9E47-8E40-92A3865FCA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DDC12A-DBC9-5E49-B05C-2360FB36E0CA}"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58D9E-96DE-9E47-8E40-92A3865FCA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9DDC12A-DBC9-5E49-B05C-2360FB36E0CA}" type="datetimeFigureOut">
              <a:rPr lang="en-US" smtClean="0"/>
              <a:pPr/>
              <a:t>9/12/2014</a:t>
            </a:fld>
            <a:endParaRPr lang="en-US"/>
          </a:p>
        </p:txBody>
      </p:sp>
      <p:sp>
        <p:nvSpPr>
          <p:cNvPr id="9" name="Slide Number Placeholder 8"/>
          <p:cNvSpPr>
            <a:spLocks noGrp="1"/>
          </p:cNvSpPr>
          <p:nvPr>
            <p:ph type="sldNum" sz="quarter" idx="15"/>
          </p:nvPr>
        </p:nvSpPr>
        <p:spPr/>
        <p:txBody>
          <a:bodyPr rtlCol="0"/>
          <a:lstStyle/>
          <a:p>
            <a:fld id="{44958D9E-96DE-9E47-8E40-92A3865FCA2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9DDC12A-DBC9-5E49-B05C-2360FB36E0CA}" type="datetimeFigureOut">
              <a:rPr lang="en-US" smtClean="0"/>
              <a:pPr/>
              <a:t>9/12/2014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4958D9E-96DE-9E47-8E40-92A3865FCA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DDC12A-DBC9-5E49-B05C-2360FB36E0CA}"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58D9E-96DE-9E47-8E40-92A3865FCA2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9DDC12A-DBC9-5E49-B05C-2360FB36E0CA}"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58D9E-96DE-9E47-8E40-92A3865FCA2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9DDC12A-DBC9-5E49-B05C-2360FB36E0CA}" type="datetimeFigureOut">
              <a:rPr lang="en-US" smtClean="0"/>
              <a:pPr/>
              <a:t>9/12/2014</a:t>
            </a:fld>
            <a:endParaRPr lang="en-US"/>
          </a:p>
        </p:txBody>
      </p:sp>
      <p:sp>
        <p:nvSpPr>
          <p:cNvPr id="7" name="Slide Number Placeholder 6"/>
          <p:cNvSpPr>
            <a:spLocks noGrp="1"/>
          </p:cNvSpPr>
          <p:nvPr>
            <p:ph type="sldNum" sz="quarter" idx="11"/>
          </p:nvPr>
        </p:nvSpPr>
        <p:spPr/>
        <p:txBody>
          <a:bodyPr rtlCol="0"/>
          <a:lstStyle/>
          <a:p>
            <a:fld id="{44958D9E-96DE-9E47-8E40-92A3865FCA2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DC12A-DBC9-5E49-B05C-2360FB36E0CA}"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58D9E-96DE-9E47-8E40-92A3865FC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9DDC12A-DBC9-5E49-B05C-2360FB36E0CA}" type="datetimeFigureOut">
              <a:rPr lang="en-US" smtClean="0"/>
              <a:pPr/>
              <a:t>9/12/2014</a:t>
            </a:fld>
            <a:endParaRPr lang="en-US"/>
          </a:p>
        </p:txBody>
      </p:sp>
      <p:sp>
        <p:nvSpPr>
          <p:cNvPr id="22" name="Slide Number Placeholder 21"/>
          <p:cNvSpPr>
            <a:spLocks noGrp="1"/>
          </p:cNvSpPr>
          <p:nvPr>
            <p:ph type="sldNum" sz="quarter" idx="15"/>
          </p:nvPr>
        </p:nvSpPr>
        <p:spPr/>
        <p:txBody>
          <a:bodyPr rtlCol="0"/>
          <a:lstStyle/>
          <a:p>
            <a:fld id="{44958D9E-96DE-9E47-8E40-92A3865FCA2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9DDC12A-DBC9-5E49-B05C-2360FB36E0CA}" type="datetimeFigureOut">
              <a:rPr lang="en-US" smtClean="0"/>
              <a:pPr/>
              <a:t>9/12/2014</a:t>
            </a:fld>
            <a:endParaRPr lang="en-US"/>
          </a:p>
        </p:txBody>
      </p:sp>
      <p:sp>
        <p:nvSpPr>
          <p:cNvPr id="18" name="Slide Number Placeholder 17"/>
          <p:cNvSpPr>
            <a:spLocks noGrp="1"/>
          </p:cNvSpPr>
          <p:nvPr>
            <p:ph type="sldNum" sz="quarter" idx="11"/>
          </p:nvPr>
        </p:nvSpPr>
        <p:spPr/>
        <p:txBody>
          <a:bodyPr rtlCol="0"/>
          <a:lstStyle/>
          <a:p>
            <a:fld id="{44958D9E-96DE-9E47-8E40-92A3865FCA2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9DDC12A-DBC9-5E49-B05C-2360FB36E0CA}" type="datetimeFigureOut">
              <a:rPr lang="en-US" smtClean="0"/>
              <a:pPr/>
              <a:t>9/12/2014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958D9E-96DE-9E47-8E40-92A3865FCA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file:///\\localhost\Users\Lexyrpro\Desktop\Macintosh%20HD:Users:Lexyrpro:Downloads:6th_U3%20TPRS%20Packet.doc!OLE_LINK3"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Nw1H8aIhK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000" b="1" dirty="0"/>
              <a:t>Vámonos:</a:t>
            </a:r>
            <a:r>
              <a:rPr lang="en-US" dirty="0"/>
              <a:t/>
            </a:r>
            <a:br>
              <a:rPr lang="en-US" dirty="0"/>
            </a:br>
            <a:r>
              <a:rPr lang="en-US" dirty="0"/>
              <a:t> </a:t>
            </a:r>
            <a:r>
              <a:rPr lang="en-US" dirty="0" err="1" smtClean="0"/>
              <a:t>Tienen</a:t>
            </a:r>
            <a:r>
              <a:rPr lang="en-US" dirty="0" smtClean="0"/>
              <a:t> 5 </a:t>
            </a:r>
            <a:r>
              <a:rPr lang="en-US" dirty="0" err="1" smtClean="0"/>
              <a:t>Minutos</a:t>
            </a:r>
            <a:endParaRPr lang="en-US" dirty="0"/>
          </a:p>
        </p:txBody>
      </p:sp>
      <p:sp>
        <p:nvSpPr>
          <p:cNvPr id="5" name="Content Placeholder 4"/>
          <p:cNvSpPr>
            <a:spLocks noGrp="1"/>
          </p:cNvSpPr>
          <p:nvPr>
            <p:ph sz="quarter" idx="1"/>
          </p:nvPr>
        </p:nvSpPr>
        <p:spPr/>
        <p:txBody>
          <a:bodyPr numCol="3">
            <a:normAutofit fontScale="92500" lnSpcReduction="20000"/>
          </a:bodyPr>
          <a:lstStyle/>
          <a:p>
            <a:r>
              <a:rPr lang="en-US" dirty="0" smtClean="0"/>
              <a:t>Objective: </a:t>
            </a:r>
          </a:p>
          <a:p>
            <a:pPr lvl="1"/>
            <a:r>
              <a:rPr lang="en-US" dirty="0" smtClean="0"/>
              <a:t>I can write and say where I and others are </a:t>
            </a:r>
            <a:r>
              <a:rPr lang="en-US" dirty="0"/>
              <a:t>from and sing the countries and capitals song</a:t>
            </a:r>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a:p>
            <a:pPr lvl="1">
              <a:buNone/>
            </a:pPr>
            <a:endParaRPr lang="en-US" dirty="0" smtClean="0"/>
          </a:p>
          <a:p>
            <a:r>
              <a:rPr lang="en-US" dirty="0" smtClean="0"/>
              <a:t>Vocab/Ideas:</a:t>
            </a:r>
          </a:p>
          <a:p>
            <a:pPr lvl="1"/>
            <a:r>
              <a:rPr lang="en-US" dirty="0" smtClean="0"/>
              <a:t>Yo soy de… (review)</a:t>
            </a:r>
          </a:p>
          <a:p>
            <a:pPr lvl="1"/>
            <a:r>
              <a:rPr lang="en-US" dirty="0" smtClean="0"/>
              <a:t>¿De </a:t>
            </a:r>
            <a:r>
              <a:rPr lang="en-US" dirty="0" err="1" smtClean="0"/>
              <a:t>dónde</a:t>
            </a:r>
            <a:r>
              <a:rPr lang="en-US" dirty="0" smtClean="0"/>
              <a:t> </a:t>
            </a:r>
            <a:r>
              <a:rPr lang="en-US" dirty="0" err="1" smtClean="0"/>
              <a:t>eres</a:t>
            </a:r>
            <a:r>
              <a:rPr lang="en-US" dirty="0" smtClean="0"/>
              <a:t>? (review)</a:t>
            </a:r>
          </a:p>
          <a:p>
            <a:pPr lvl="1"/>
            <a:r>
              <a:rPr lang="en-US" dirty="0" smtClean="0"/>
              <a:t>Countries and Capitals</a:t>
            </a:r>
          </a:p>
          <a:p>
            <a:pPr lvl="1"/>
            <a:r>
              <a:rPr lang="en-US" dirty="0" err="1" smtClean="0"/>
              <a:t>Él</a:t>
            </a:r>
            <a:r>
              <a:rPr lang="en-US" dirty="0" smtClean="0"/>
              <a:t>/ Ella </a:t>
            </a:r>
            <a:r>
              <a:rPr lang="en-US" dirty="0" err="1" smtClean="0"/>
              <a:t>es</a:t>
            </a:r>
            <a:r>
              <a:rPr lang="en-US" dirty="0" smtClean="0"/>
              <a:t> de= He (or) She is from</a:t>
            </a:r>
          </a:p>
          <a:p>
            <a:pPr lvl="1"/>
            <a:r>
              <a:rPr lang="en-US" dirty="0" err="1" smtClean="0"/>
              <a:t>Tú</a:t>
            </a:r>
            <a:r>
              <a:rPr lang="en-US" dirty="0" smtClean="0"/>
              <a:t> </a:t>
            </a:r>
            <a:r>
              <a:rPr lang="en-US" dirty="0" err="1" smtClean="0"/>
              <a:t>eres</a:t>
            </a:r>
            <a:r>
              <a:rPr lang="en-US" dirty="0" smtClean="0"/>
              <a:t> de = You are from</a:t>
            </a:r>
          </a:p>
          <a:p>
            <a:pPr lvl="1"/>
            <a:r>
              <a:rPr lang="en-US" dirty="0" err="1" smtClean="0"/>
              <a:t>Nosotros</a:t>
            </a:r>
            <a:r>
              <a:rPr lang="en-US" dirty="0" smtClean="0"/>
              <a:t> </a:t>
            </a:r>
            <a:r>
              <a:rPr lang="en-US" dirty="0" err="1" smtClean="0"/>
              <a:t>somos</a:t>
            </a:r>
            <a:r>
              <a:rPr lang="en-US" dirty="0" smtClean="0"/>
              <a:t> de = We are from</a:t>
            </a:r>
          </a:p>
          <a:p>
            <a:pPr lvl="1"/>
            <a:r>
              <a:rPr lang="en-US" dirty="0" err="1" smtClean="0"/>
              <a:t>Ellos</a:t>
            </a:r>
            <a:r>
              <a:rPr lang="en-US" dirty="0" smtClean="0"/>
              <a:t>/ </a:t>
            </a:r>
            <a:r>
              <a:rPr lang="en-US" dirty="0" err="1" smtClean="0"/>
              <a:t>Ellas</a:t>
            </a:r>
            <a:r>
              <a:rPr lang="en-US" dirty="0" smtClean="0"/>
              <a:t> son de = They are from</a:t>
            </a:r>
          </a:p>
          <a:p>
            <a:r>
              <a:rPr lang="en-US" dirty="0" smtClean="0"/>
              <a:t>Vámonos:</a:t>
            </a:r>
          </a:p>
          <a:p>
            <a:pPr lvl="1"/>
            <a:r>
              <a:rPr lang="en-US" dirty="0" smtClean="0"/>
              <a:t>Write a sentence to say where you are from.</a:t>
            </a:r>
          </a:p>
          <a:p>
            <a:pPr lvl="1"/>
            <a:endParaRPr lang="en-US" dirty="0" smtClean="0"/>
          </a:p>
          <a:p>
            <a:pPr lvl="1"/>
            <a:r>
              <a:rPr lang="en-US" dirty="0" smtClean="0"/>
              <a:t>Write a question to ask someone where they are from.</a:t>
            </a:r>
          </a:p>
          <a:p>
            <a:pPr lvl="1"/>
            <a:endParaRPr lang="en-US" dirty="0" smtClean="0"/>
          </a:p>
          <a:p>
            <a:pPr lvl="1"/>
            <a:r>
              <a:rPr lang="en-US" dirty="0" smtClean="0"/>
              <a:t>Continue</a:t>
            </a:r>
            <a:r>
              <a:rPr lang="en-US" dirty="0" smtClean="0"/>
              <a:t>…</a:t>
            </a:r>
          </a:p>
          <a:p>
            <a:pPr lvl="1"/>
            <a:r>
              <a:rPr lang="en-US" dirty="0" smtClean="0"/>
              <a:t>Next Slide</a:t>
            </a:r>
          </a:p>
          <a:p>
            <a:pPr lvl="1"/>
            <a:endParaRPr lang="en-US" dirty="0" smtClean="0"/>
          </a:p>
          <a:p>
            <a:pPr lvl="1"/>
            <a:r>
              <a:rPr lang="en-US" dirty="0" err="1" smtClean="0"/>
              <a:t>Inglaterra</a:t>
            </a:r>
            <a:endParaRPr lang="en-US" dirty="0"/>
          </a:p>
        </p:txBody>
      </p:sp>
      <p:sp>
        <p:nvSpPr>
          <p:cNvPr id="6" name="Rectangle 5"/>
          <p:cNvSpPr/>
          <p:nvPr/>
        </p:nvSpPr>
        <p:spPr>
          <a:xfrm>
            <a:off x="279100" y="3949761"/>
            <a:ext cx="2749130" cy="206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Warm-Up</a:t>
            </a:r>
          </a:p>
          <a:p>
            <a:pPr algn="ctr"/>
            <a:endParaRPr lang="en-US" dirty="0" smtClean="0"/>
          </a:p>
          <a:p>
            <a:pPr algn="ctr"/>
            <a:r>
              <a:rPr lang="en-US" dirty="0" smtClean="0"/>
              <a:t>In your packet, write down the </a:t>
            </a:r>
            <a:r>
              <a:rPr lang="en-US" i="1" dirty="0" err="1" smtClean="0"/>
              <a:t>fecha</a:t>
            </a:r>
            <a:r>
              <a:rPr lang="en-US" dirty="0" smtClean="0"/>
              <a:t>, the objective and answer the </a:t>
            </a:r>
            <a:r>
              <a:rPr lang="en-US" dirty="0" err="1" smtClean="0"/>
              <a:t>vámonos</a:t>
            </a:r>
            <a:r>
              <a:rPr lang="en-US" dirty="0" smtClean="0"/>
              <a:t>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 </a:t>
            </a:r>
            <a:r>
              <a:rPr lang="en-US" dirty="0" err="1" smtClean="0"/>
              <a:t>dónde</a:t>
            </a:r>
            <a:r>
              <a:rPr lang="en-US" dirty="0" smtClean="0"/>
              <a:t> </a:t>
            </a:r>
            <a:r>
              <a:rPr lang="en-US" dirty="0" err="1" smtClean="0"/>
              <a:t>eres</a:t>
            </a:r>
            <a:r>
              <a:rPr lang="en-US" dirty="0" smtClean="0"/>
              <a:t>?</a:t>
            </a:r>
            <a:endParaRPr lang="en-US" dirty="0"/>
          </a:p>
        </p:txBody>
      </p:sp>
      <p:sp>
        <p:nvSpPr>
          <p:cNvPr id="5" name="Content Placeholder 4"/>
          <p:cNvSpPr>
            <a:spLocks noGrp="1"/>
          </p:cNvSpPr>
          <p:nvPr>
            <p:ph sz="quarter" idx="1"/>
          </p:nvPr>
        </p:nvSpPr>
        <p:spPr/>
        <p:txBody>
          <a:bodyPr/>
          <a:lstStyle/>
          <a:p>
            <a:r>
              <a:rPr lang="en-US" dirty="0" err="1" smtClean="0"/>
              <a:t>Yo</a:t>
            </a:r>
            <a:r>
              <a:rPr lang="en-US" dirty="0" smtClean="0"/>
              <a:t> soy de…</a:t>
            </a:r>
          </a:p>
          <a:p>
            <a:endParaRPr lang="en-US" dirty="0" smtClean="0"/>
          </a:p>
          <a:p>
            <a:r>
              <a:rPr lang="en-US" dirty="0" err="1" smtClean="0"/>
              <a:t>Tú</a:t>
            </a:r>
            <a:r>
              <a:rPr lang="en-US" dirty="0" smtClean="0"/>
              <a:t> </a:t>
            </a:r>
            <a:r>
              <a:rPr lang="en-US" dirty="0" err="1" smtClean="0"/>
              <a:t>eres</a:t>
            </a:r>
            <a:r>
              <a:rPr lang="en-US" dirty="0" smtClean="0"/>
              <a:t> de…</a:t>
            </a:r>
          </a:p>
          <a:p>
            <a:endParaRPr lang="en-US" dirty="0" smtClean="0"/>
          </a:p>
          <a:p>
            <a:r>
              <a:rPr lang="en-US" dirty="0" smtClean="0"/>
              <a:t>Ella </a:t>
            </a:r>
            <a:r>
              <a:rPr lang="en-US" dirty="0" err="1" smtClean="0"/>
              <a:t>es</a:t>
            </a:r>
            <a:r>
              <a:rPr lang="en-US" dirty="0" smtClean="0"/>
              <a:t> de…</a:t>
            </a:r>
          </a:p>
          <a:p>
            <a:r>
              <a:rPr lang="en-US" dirty="0" err="1" smtClean="0"/>
              <a:t>Él</a:t>
            </a:r>
            <a:r>
              <a:rPr lang="en-US" dirty="0" smtClean="0"/>
              <a:t> </a:t>
            </a:r>
            <a:r>
              <a:rPr lang="en-US" dirty="0" err="1" smtClean="0"/>
              <a:t>es</a:t>
            </a:r>
            <a:r>
              <a:rPr lang="en-US" dirty="0" smtClean="0"/>
              <a:t> de…</a:t>
            </a:r>
          </a:p>
          <a:p>
            <a:endParaRPr lang="en-US" dirty="0" smtClean="0"/>
          </a:p>
          <a:p>
            <a:r>
              <a:rPr lang="en-US" dirty="0" err="1" smtClean="0"/>
              <a:t>Nosotros</a:t>
            </a:r>
            <a:r>
              <a:rPr lang="en-US" dirty="0" smtClean="0"/>
              <a:t> </a:t>
            </a:r>
            <a:r>
              <a:rPr lang="en-US" dirty="0" err="1" smtClean="0"/>
              <a:t>somos</a:t>
            </a:r>
            <a:r>
              <a:rPr lang="en-US" dirty="0" smtClean="0"/>
              <a:t> de…</a:t>
            </a:r>
          </a:p>
          <a:p>
            <a:endParaRPr lang="en-US" dirty="0" smtClean="0"/>
          </a:p>
          <a:p>
            <a:r>
              <a:rPr lang="en-US" dirty="0" err="1" smtClean="0"/>
              <a:t>Ellos/Ellas</a:t>
            </a:r>
            <a:r>
              <a:rPr lang="en-US" dirty="0" smtClean="0"/>
              <a:t> son de…</a:t>
            </a:r>
            <a:endParaRPr lang="en-US" dirty="0"/>
          </a:p>
        </p:txBody>
      </p:sp>
      <p:sp>
        <p:nvSpPr>
          <p:cNvPr id="6" name="Content Placeholder 5"/>
          <p:cNvSpPr>
            <a:spLocks noGrp="1"/>
          </p:cNvSpPr>
          <p:nvPr>
            <p:ph sz="quarter" idx="2"/>
          </p:nvPr>
        </p:nvSpPr>
        <p:spPr/>
        <p:txBody>
          <a:bodyPr/>
          <a:lstStyle/>
          <a:p>
            <a:r>
              <a:rPr lang="en-US" dirty="0" smtClean="0"/>
              <a:t>I am from…</a:t>
            </a:r>
          </a:p>
          <a:p>
            <a:endParaRPr lang="en-US" dirty="0" smtClean="0"/>
          </a:p>
          <a:p>
            <a:r>
              <a:rPr lang="en-US" dirty="0" smtClean="0"/>
              <a:t>You are from…</a:t>
            </a:r>
          </a:p>
          <a:p>
            <a:endParaRPr lang="en-US" dirty="0" smtClean="0"/>
          </a:p>
          <a:p>
            <a:r>
              <a:rPr lang="en-US" dirty="0" smtClean="0"/>
              <a:t>She is from…</a:t>
            </a:r>
          </a:p>
          <a:p>
            <a:r>
              <a:rPr lang="en-US" dirty="0" smtClean="0"/>
              <a:t>He is from…</a:t>
            </a:r>
          </a:p>
          <a:p>
            <a:endParaRPr lang="en-US" dirty="0" smtClean="0"/>
          </a:p>
          <a:p>
            <a:r>
              <a:rPr lang="en-US" dirty="0" smtClean="0"/>
              <a:t>We are from…</a:t>
            </a:r>
          </a:p>
          <a:p>
            <a:endParaRPr lang="en-US" dirty="0" smtClean="0"/>
          </a:p>
          <a:p>
            <a:r>
              <a:rPr lang="en-US" dirty="0" smtClean="0"/>
              <a:t>They are from…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en-US"/>
          </a:p>
        </p:txBody>
      </p:sp>
      <p:pic>
        <p:nvPicPr>
          <p:cNvPr id="6" name="Picture 5"/>
          <p:cNvPicPr>
            <a:picLocks noChangeAspect="1"/>
          </p:cNvPicPr>
          <p:nvPr/>
        </p:nvPicPr>
        <p:blipFill>
          <a:blip r:embed="rId2"/>
          <a:stretch>
            <a:fillRect/>
          </a:stretch>
        </p:blipFill>
        <p:spPr>
          <a:xfrm>
            <a:off x="457199" y="674513"/>
            <a:ext cx="8056031" cy="53706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Tarea</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Create flashcards for the countries and capitals of South America if you need them (make sure you know how to spell them correctly!)</a:t>
            </a:r>
          </a:p>
          <a:p>
            <a:endParaRPr lang="en-US" dirty="0" smtClean="0"/>
          </a:p>
          <a:p>
            <a:r>
              <a:rPr lang="en-US" dirty="0" smtClean="0"/>
              <a:t>Make flashcards of the new vocabulary from class today</a:t>
            </a:r>
          </a:p>
          <a:p>
            <a:endParaRPr lang="en-US" dirty="0" smtClean="0"/>
          </a:p>
          <a:p>
            <a:r>
              <a:rPr lang="en-US" dirty="0" smtClean="0"/>
              <a:t>AT LEAST 15 minutes of studying all Unit 1 vocabulary</a:t>
            </a:r>
          </a:p>
          <a:p>
            <a:endParaRPr lang="en-US" dirty="0" smtClean="0"/>
          </a:p>
          <a:p>
            <a:r>
              <a:rPr lang="en-US" dirty="0" smtClean="0"/>
              <a:t>Go on the web page and practice the countries and capitals song.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3823906883"/>
              </p:ext>
            </p:extLst>
          </p:nvPr>
        </p:nvGraphicFramePr>
        <p:xfrm>
          <a:off x="220140" y="70999"/>
          <a:ext cx="8923860" cy="6836817"/>
        </p:xfrm>
        <a:graphic>
          <a:graphicData uri="http://schemas.openxmlformats.org/presentationml/2006/ole">
            <p:oleObj spid="_x0000_s1027" name="Document" r:id="rId3" imgW="5613480" imgH="4854600" progId="Word.Document.12">
              <p:link updateAutomatic="1"/>
            </p:oleObj>
          </a:graphicData>
        </a:graphic>
      </p:graphicFrame>
    </p:spTree>
    <p:extLst>
      <p:ext uri="{BB962C8B-B14F-4D97-AF65-F5344CB8AC3E}">
        <p14:creationId xmlns:p14="http://schemas.microsoft.com/office/powerpoint/2010/main" xmlns="" val="2442818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Last Class </a:t>
            </a:r>
            <a:r>
              <a:rPr lang="en-US" dirty="0" err="1" smtClean="0"/>
              <a:t>tarea</a:t>
            </a:r>
            <a:endParaRPr lang="en-US" dirty="0"/>
          </a:p>
        </p:txBody>
      </p:sp>
      <p:sp>
        <p:nvSpPr>
          <p:cNvPr id="4" name="Text Placeholder 3"/>
          <p:cNvSpPr>
            <a:spLocks noGrp="1"/>
          </p:cNvSpPr>
          <p:nvPr>
            <p:ph type="body" idx="1"/>
          </p:nvPr>
        </p:nvSpPr>
        <p:spPr/>
        <p:txBody>
          <a:bodyPr/>
          <a:lstStyle/>
          <a:p>
            <a:r>
              <a:rPr lang="en-US" dirty="0" smtClean="0"/>
              <a:t>Bar Graph</a:t>
            </a:r>
            <a:endParaRPr lang="en-US" dirty="0"/>
          </a:p>
        </p:txBody>
      </p:sp>
    </p:spTree>
    <p:extLst>
      <p:ext uri="{BB962C8B-B14F-4D97-AF65-F5344CB8AC3E}">
        <p14:creationId xmlns:p14="http://schemas.microsoft.com/office/powerpoint/2010/main" xmlns="" val="150724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know each other better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881399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2400300" y="857251"/>
            <a:ext cx="5600700" cy="1540669"/>
          </a:xfrm>
        </p:spPr>
        <p:txBody>
          <a:bodyPr/>
          <a:lstStyle/>
          <a:p>
            <a:r>
              <a:rPr lang="en-US" sz="4125" u="sng"/>
              <a:t>Momento Cultural</a:t>
            </a:r>
          </a:p>
        </p:txBody>
      </p:sp>
      <p:sp>
        <p:nvSpPr>
          <p:cNvPr id="23554" name="Text Placeholder 2"/>
          <p:cNvSpPr>
            <a:spLocks noGrp="1"/>
          </p:cNvSpPr>
          <p:nvPr>
            <p:ph type="body" idx="1"/>
          </p:nvPr>
        </p:nvSpPr>
        <p:spPr>
          <a:xfrm>
            <a:off x="2857500" y="3371850"/>
            <a:ext cx="5143500" cy="1028700"/>
          </a:xfrm>
        </p:spPr>
        <p:txBody>
          <a:bodyPr>
            <a:normAutofit fontScale="92500" lnSpcReduction="20000"/>
          </a:bodyPr>
          <a:lstStyle/>
          <a:p>
            <a:r>
              <a:rPr lang="en-US" sz="3750"/>
              <a:t>Español es increíble porque…</a:t>
            </a:r>
          </a:p>
        </p:txBody>
      </p:sp>
    </p:spTree>
    <p:extLst>
      <p:ext uri="{BB962C8B-B14F-4D97-AF65-F5344CB8AC3E}">
        <p14:creationId xmlns:p14="http://schemas.microsoft.com/office/powerpoint/2010/main" xmlns="" val="5737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1143000" y="857250"/>
            <a:ext cx="6858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700">
                <a:latin typeface="Century Schoolbook" charset="0"/>
              </a:rPr>
              <a:t>It builds new neurological pathways in your brain making you SMARTER!</a:t>
            </a:r>
          </a:p>
        </p:txBody>
      </p:sp>
      <p:pic>
        <p:nvPicPr>
          <p:cNvPr id="24578"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7300" y="1771650"/>
            <a:ext cx="30861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4457700" y="1757362"/>
            <a:ext cx="3543300" cy="4243388"/>
          </a:xfrm>
          <a:prstGeom prst="rect">
            <a:avLst/>
          </a:prstGeom>
          <a:solidFill>
            <a:srgbClr val="3366FF"/>
          </a:solidFill>
          <a:ln w="12700">
            <a:solidFill>
              <a:srgbClr val="3366FF"/>
            </a:solidFill>
            <a:miter lim="800000"/>
            <a:headEnd/>
            <a:tailEnd/>
          </a:ln>
          <a:effectLst>
            <a:outerShdw blurRad="50800" dist="20000" dir="5400000" rotWithShape="0">
              <a:srgbClr val="808080">
                <a:alpha val="42000"/>
              </a:srgbClr>
            </a:outerShdw>
          </a:effectLst>
        </p:spPr>
        <p:txBody>
          <a:bodyPr anchor="ctr"/>
          <a:lstStyle/>
          <a:p>
            <a:pPr algn="ctr">
              <a:defRPr/>
            </a:pPr>
            <a:endParaRPr lang="en-US" sz="1350">
              <a:solidFill>
                <a:srgbClr val="FFFFFF"/>
              </a:solidFill>
              <a:latin typeface="Century Schoolbook" charset="0"/>
              <a:ea typeface="MS PGothic" charset="0"/>
              <a:cs typeface="MS PGothic" charset="0"/>
            </a:endParaRPr>
          </a:p>
        </p:txBody>
      </p:sp>
      <p:sp>
        <p:nvSpPr>
          <p:cNvPr id="24580" name="TextBox 4"/>
          <p:cNvSpPr txBox="1">
            <a:spLocks noChangeArrowheads="1"/>
          </p:cNvSpPr>
          <p:nvPr/>
        </p:nvSpPr>
        <p:spPr bwMode="auto">
          <a:xfrm>
            <a:off x="4572000" y="1885950"/>
            <a:ext cx="3429000" cy="401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500">
                <a:latin typeface="Century Schoolbook" charset="0"/>
              </a:rPr>
              <a:t>What this means is that learning a foreign language makes you THINK differently, just based on the structure of the language. All English speakers have similar pathways in their brain because of the language they speak. Same with people who speak Chinese, Spanish, Arabic, etc. When you go outside your comfort zone and learn another language, you activate parts of your brain that were previously not being used. You essentially have the brain pathways of an English AND Spanish speaker—twice as many pathways, twice as smart!</a:t>
            </a:r>
          </a:p>
          <a:p>
            <a:pPr eaLnBrk="1" hangingPunct="1"/>
            <a:endParaRPr lang="en-US" sz="1500">
              <a:latin typeface="Century Schoolbook" charset="0"/>
            </a:endParaRPr>
          </a:p>
        </p:txBody>
      </p:sp>
    </p:spTree>
    <p:extLst>
      <p:ext uri="{BB962C8B-B14F-4D97-AF65-F5344CB8AC3E}">
        <p14:creationId xmlns:p14="http://schemas.microsoft.com/office/powerpoint/2010/main" xmlns="" val="3725071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1143000" y="628650"/>
            <a:ext cx="6858000" cy="857250"/>
          </a:xfrm>
        </p:spPr>
        <p:txBody>
          <a:bodyPr/>
          <a:lstStyle/>
          <a:p>
            <a:pPr algn="ctr"/>
            <a:r>
              <a:rPr lang="en-US" sz="3375"/>
              <a:t>Here are even more benefits!</a:t>
            </a:r>
          </a:p>
        </p:txBody>
      </p:sp>
      <p:sp>
        <p:nvSpPr>
          <p:cNvPr id="4" name="Rectangle 3"/>
          <p:cNvSpPr>
            <a:spLocks noChangeArrowheads="1"/>
          </p:cNvSpPr>
          <p:nvPr/>
        </p:nvSpPr>
        <p:spPr bwMode="auto">
          <a:xfrm>
            <a:off x="1143000" y="1485900"/>
            <a:ext cx="3314700" cy="2114550"/>
          </a:xfrm>
          <a:prstGeom prst="rect">
            <a:avLst/>
          </a:prstGeom>
          <a:solidFill>
            <a:srgbClr val="3366FF"/>
          </a:solidFill>
          <a:ln w="12700">
            <a:solidFill>
              <a:srgbClr val="3366FF"/>
            </a:solidFill>
            <a:miter lim="800000"/>
            <a:headEnd/>
            <a:tailEnd/>
          </a:ln>
          <a:effectLst>
            <a:outerShdw blurRad="50800" dist="20000" dir="5400000" rotWithShape="0">
              <a:srgbClr val="808080">
                <a:alpha val="42000"/>
              </a:srgbClr>
            </a:outerShdw>
          </a:effectLst>
        </p:spPr>
        <p:txBody>
          <a:bodyPr anchor="ctr"/>
          <a:lstStyle/>
          <a:p>
            <a:pPr algn="ctr">
              <a:defRPr/>
            </a:pPr>
            <a:endParaRPr lang="en-US" sz="1350">
              <a:solidFill>
                <a:srgbClr val="FFFFFF"/>
              </a:solidFill>
              <a:latin typeface="Century Schoolbook" charset="0"/>
              <a:ea typeface="MS PGothic" charset="0"/>
              <a:cs typeface="MS PGothic" charset="0"/>
            </a:endParaRPr>
          </a:p>
        </p:txBody>
      </p:sp>
      <p:sp>
        <p:nvSpPr>
          <p:cNvPr id="5" name="Rectangle 4"/>
          <p:cNvSpPr>
            <a:spLocks noChangeArrowheads="1"/>
          </p:cNvSpPr>
          <p:nvPr/>
        </p:nvSpPr>
        <p:spPr bwMode="auto">
          <a:xfrm>
            <a:off x="4629150" y="1485900"/>
            <a:ext cx="3371850" cy="2114550"/>
          </a:xfrm>
          <a:prstGeom prst="rect">
            <a:avLst/>
          </a:prstGeom>
          <a:solidFill>
            <a:srgbClr val="FF8000"/>
          </a:solidFill>
          <a:ln w="12700">
            <a:solidFill>
              <a:srgbClr val="FF8000"/>
            </a:solidFill>
            <a:miter lim="800000"/>
            <a:headEnd/>
            <a:tailEnd/>
          </a:ln>
          <a:effectLst>
            <a:outerShdw blurRad="50800" dist="20000" dir="5400000" rotWithShape="0">
              <a:srgbClr val="808080">
                <a:alpha val="42000"/>
              </a:srgbClr>
            </a:outerShdw>
          </a:effectLst>
        </p:spPr>
        <p:txBody>
          <a:bodyPr anchor="ctr"/>
          <a:lstStyle/>
          <a:p>
            <a:pPr algn="ctr">
              <a:defRPr/>
            </a:pPr>
            <a:endParaRPr lang="en-US" sz="1350">
              <a:solidFill>
                <a:srgbClr val="FFFFFF"/>
              </a:solidFill>
              <a:latin typeface="Century Schoolbook" charset="0"/>
              <a:ea typeface="MS PGothic" charset="0"/>
              <a:cs typeface="MS PGothic" charset="0"/>
            </a:endParaRPr>
          </a:p>
        </p:txBody>
      </p:sp>
      <p:sp>
        <p:nvSpPr>
          <p:cNvPr id="6" name="Rectangle 5"/>
          <p:cNvSpPr>
            <a:spLocks noChangeArrowheads="1"/>
          </p:cNvSpPr>
          <p:nvPr/>
        </p:nvSpPr>
        <p:spPr bwMode="auto">
          <a:xfrm>
            <a:off x="1143000" y="3771900"/>
            <a:ext cx="3314700" cy="2114550"/>
          </a:xfrm>
          <a:prstGeom prst="rect">
            <a:avLst/>
          </a:prstGeom>
          <a:solidFill>
            <a:srgbClr val="FFFF00"/>
          </a:solidFill>
          <a:ln w="12700">
            <a:solidFill>
              <a:srgbClr val="FFFF00"/>
            </a:solidFill>
            <a:miter lim="800000"/>
            <a:headEnd/>
            <a:tailEnd/>
          </a:ln>
          <a:effectLst>
            <a:outerShdw blurRad="50800" dist="20000" dir="5400000" rotWithShape="0">
              <a:srgbClr val="808080">
                <a:alpha val="42000"/>
              </a:srgbClr>
            </a:outerShdw>
          </a:effectLst>
        </p:spPr>
        <p:txBody>
          <a:bodyPr anchor="ctr"/>
          <a:lstStyle/>
          <a:p>
            <a:pPr algn="ctr">
              <a:defRPr/>
            </a:pPr>
            <a:endParaRPr lang="en-US" sz="1350">
              <a:solidFill>
                <a:srgbClr val="FFFFFF"/>
              </a:solidFill>
              <a:latin typeface="Century Schoolbook" charset="0"/>
              <a:ea typeface="MS PGothic" charset="0"/>
              <a:cs typeface="MS PGothic" charset="0"/>
            </a:endParaRPr>
          </a:p>
        </p:txBody>
      </p:sp>
      <p:sp>
        <p:nvSpPr>
          <p:cNvPr id="7" name="Rectangle 6"/>
          <p:cNvSpPr>
            <a:spLocks noChangeArrowheads="1"/>
          </p:cNvSpPr>
          <p:nvPr/>
        </p:nvSpPr>
        <p:spPr bwMode="auto">
          <a:xfrm>
            <a:off x="4629150" y="3771900"/>
            <a:ext cx="3371850" cy="2114550"/>
          </a:xfrm>
          <a:prstGeom prst="rect">
            <a:avLst/>
          </a:prstGeom>
          <a:solidFill>
            <a:srgbClr val="FF0000"/>
          </a:solidFill>
          <a:ln w="12700">
            <a:solidFill>
              <a:srgbClr val="FF0000"/>
            </a:solidFill>
            <a:miter lim="800000"/>
            <a:headEnd/>
            <a:tailEnd/>
          </a:ln>
          <a:effectLst>
            <a:outerShdw blurRad="50800" dist="20000" dir="5400000" rotWithShape="0">
              <a:srgbClr val="808080">
                <a:alpha val="42000"/>
              </a:srgbClr>
            </a:outerShdw>
          </a:effectLst>
        </p:spPr>
        <p:txBody>
          <a:bodyPr anchor="ctr"/>
          <a:lstStyle/>
          <a:p>
            <a:pPr algn="ctr">
              <a:defRPr/>
            </a:pPr>
            <a:endParaRPr lang="en-US" sz="1350">
              <a:solidFill>
                <a:srgbClr val="FFFFFF"/>
              </a:solidFill>
              <a:latin typeface="Century Schoolbook" charset="0"/>
              <a:ea typeface="MS PGothic" charset="0"/>
              <a:cs typeface="MS PGothic" charset="0"/>
            </a:endParaRPr>
          </a:p>
        </p:txBody>
      </p:sp>
      <p:sp>
        <p:nvSpPr>
          <p:cNvPr id="25606" name="TextBox 11"/>
          <p:cNvSpPr txBox="1">
            <a:spLocks noChangeArrowheads="1"/>
          </p:cNvSpPr>
          <p:nvPr/>
        </p:nvSpPr>
        <p:spPr bwMode="auto">
          <a:xfrm>
            <a:off x="1143000" y="1803799"/>
            <a:ext cx="33147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250">
                <a:latin typeface="Century Schoolbook" charset="0"/>
              </a:rPr>
              <a:t>People who speak a foreign language are less likely to get Alzheimer</a:t>
            </a:r>
            <a:r>
              <a:rPr lang="ja-JP" altLang="en-US" sz="2250">
                <a:latin typeface="Century Schoolbook" charset="0"/>
              </a:rPr>
              <a:t>’</a:t>
            </a:r>
            <a:r>
              <a:rPr lang="en-US" altLang="ja-JP" sz="2250">
                <a:latin typeface="Century Schoolbook" charset="0"/>
              </a:rPr>
              <a:t>s </a:t>
            </a:r>
            <a:endParaRPr lang="en-US" sz="2250">
              <a:latin typeface="Century Schoolbook" charset="0"/>
            </a:endParaRPr>
          </a:p>
        </p:txBody>
      </p:sp>
      <p:sp>
        <p:nvSpPr>
          <p:cNvPr id="25607" name="TextBox 11"/>
          <p:cNvSpPr txBox="1">
            <a:spLocks noChangeArrowheads="1"/>
          </p:cNvSpPr>
          <p:nvPr/>
        </p:nvSpPr>
        <p:spPr bwMode="auto">
          <a:xfrm>
            <a:off x="4686300" y="1918098"/>
            <a:ext cx="3314700" cy="1131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250">
                <a:latin typeface="Century Schoolbook" charset="0"/>
              </a:rPr>
              <a:t>It strengthens your memory and ability to recall words</a:t>
            </a:r>
          </a:p>
        </p:txBody>
      </p:sp>
      <p:sp>
        <p:nvSpPr>
          <p:cNvPr id="25608" name="TextBox 11"/>
          <p:cNvSpPr txBox="1">
            <a:spLocks noChangeArrowheads="1"/>
          </p:cNvSpPr>
          <p:nvPr/>
        </p:nvSpPr>
        <p:spPr bwMode="auto">
          <a:xfrm>
            <a:off x="4686300" y="4248151"/>
            <a:ext cx="3314700" cy="1131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250">
                <a:latin typeface="Century Schoolbook" charset="0"/>
              </a:rPr>
              <a:t>It improves your knowledge/grammar of your mother tongue</a:t>
            </a:r>
          </a:p>
        </p:txBody>
      </p:sp>
      <p:sp>
        <p:nvSpPr>
          <p:cNvPr id="25609" name="TextBox 11"/>
          <p:cNvSpPr txBox="1">
            <a:spLocks noChangeArrowheads="1"/>
          </p:cNvSpPr>
          <p:nvPr/>
        </p:nvSpPr>
        <p:spPr bwMode="auto">
          <a:xfrm>
            <a:off x="1143000" y="4229101"/>
            <a:ext cx="33147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250">
                <a:latin typeface="Century Schoolbook" charset="0"/>
              </a:rPr>
              <a:t>It keeps you young! There</a:t>
            </a:r>
            <a:r>
              <a:rPr lang="ja-JP" altLang="en-US" sz="2250">
                <a:latin typeface="Century Schoolbook" charset="0"/>
              </a:rPr>
              <a:t>’</a:t>
            </a:r>
            <a:r>
              <a:rPr lang="en-US" altLang="ja-JP" sz="2250">
                <a:latin typeface="Century Schoolbook" charset="0"/>
              </a:rPr>
              <a:t>s no age limit on learning a foreign language</a:t>
            </a:r>
            <a:endParaRPr lang="en-US" sz="2250">
              <a:latin typeface="Century Schoolbook" charset="0"/>
            </a:endParaRPr>
          </a:p>
        </p:txBody>
      </p:sp>
    </p:spTree>
    <p:extLst>
      <p:ext uri="{BB962C8B-B14F-4D97-AF65-F5344CB8AC3E}">
        <p14:creationId xmlns:p14="http://schemas.microsoft.com/office/powerpoint/2010/main" xmlns="" val="248153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Countries and </a:t>
            </a:r>
            <a:r>
              <a:rPr lang="en-US" dirty="0" smtClean="0"/>
              <a:t>Capitals </a:t>
            </a:r>
            <a:r>
              <a:rPr lang="en-US" dirty="0" smtClean="0"/>
              <a:t>song</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Countries and Capitals</a:t>
            </a:r>
            <a:endParaRPr lang="en-US" dirty="0"/>
          </a:p>
        </p:txBody>
      </p:sp>
      <p:sp>
        <p:nvSpPr>
          <p:cNvPr id="6" name="Content Placeholder 5"/>
          <p:cNvSpPr>
            <a:spLocks noGrp="1"/>
          </p:cNvSpPr>
          <p:nvPr>
            <p:ph sz="quarter" idx="1"/>
          </p:nvPr>
        </p:nvSpPr>
        <p:spPr/>
        <p:txBody>
          <a:bodyPr/>
          <a:lstStyle/>
          <a:p>
            <a:r>
              <a:rPr lang="en-US" dirty="0" smtClean="0"/>
              <a:t>¿</a:t>
            </a:r>
            <a:r>
              <a:rPr lang="en-US" dirty="0" err="1" smtClean="0"/>
              <a:t>Eres</a:t>
            </a:r>
            <a:r>
              <a:rPr lang="en-US" dirty="0" smtClean="0"/>
              <a:t> de </a:t>
            </a:r>
            <a:r>
              <a:rPr lang="en-US" dirty="0" err="1" smtClean="0"/>
              <a:t>América</a:t>
            </a:r>
            <a:r>
              <a:rPr lang="en-US" dirty="0" smtClean="0"/>
              <a:t> del Sur?</a:t>
            </a:r>
          </a:p>
          <a:p>
            <a:endParaRPr lang="en-US" dirty="0" smtClean="0"/>
          </a:p>
          <a:p>
            <a:r>
              <a:rPr lang="en-US" dirty="0" smtClean="0"/>
              <a:t>We will be learning the countries and capitals song to teach us the countries and capitals of South America</a:t>
            </a:r>
          </a:p>
          <a:p>
            <a:endParaRPr lang="en-US" dirty="0" smtClean="0"/>
          </a:p>
          <a:p>
            <a:r>
              <a:rPr lang="en-US" dirty="0" smtClean="0"/>
              <a:t>The first time they sing, </a:t>
            </a:r>
            <a:r>
              <a:rPr lang="en-US" dirty="0" err="1" smtClean="0"/>
              <a:t>mira</a:t>
            </a:r>
            <a:r>
              <a:rPr lang="en-US" dirty="0" smtClean="0"/>
              <a:t> y </a:t>
            </a:r>
            <a:r>
              <a:rPr lang="en-US" dirty="0" err="1" smtClean="0"/>
              <a:t>escucha</a:t>
            </a:r>
            <a:r>
              <a:rPr lang="en-US" dirty="0" smtClean="0"/>
              <a:t> only</a:t>
            </a:r>
          </a:p>
          <a:p>
            <a:r>
              <a:rPr lang="en-US" dirty="0" smtClean="0"/>
              <a:t>The second time you can begin to sing along!</a:t>
            </a:r>
          </a:p>
          <a:p>
            <a:endParaRPr lang="en-US" dirty="0" smtClean="0"/>
          </a:p>
          <a:p>
            <a:r>
              <a:rPr lang="en-US" dirty="0" smtClean="0">
                <a:hlinkClick r:id="rId2"/>
              </a:rPr>
              <a:t>http://www.youtube.com/watch?v=Nw1H8aIhKNk</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1422</TotalTime>
  <Words>470</Words>
  <Application>Microsoft Office PowerPoint</Application>
  <PresentationFormat>On-screen Show (4:3)</PresentationFormat>
  <Paragraphs>84</Paragraphs>
  <Slides>12</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12</vt:i4>
      </vt:variant>
    </vt:vector>
  </HeadingPairs>
  <TitlesOfParts>
    <vt:vector size="14" baseType="lpstr">
      <vt:lpstr>Oriel</vt:lpstr>
      <vt:lpstr>\\localhost\Users\Lexyrpro\Desktop\Macintosh HD:Users:Lexyrpro:Downloads:6th_U3 TPRS Packet.doc!OLE_LINK3</vt:lpstr>
      <vt:lpstr>Vámonos:  Tienen 5 Minutos</vt:lpstr>
      <vt:lpstr>Slide 2</vt:lpstr>
      <vt:lpstr>Last Class tarea</vt:lpstr>
      <vt:lpstr>Let’s know each other better</vt:lpstr>
      <vt:lpstr>Momento Cultural</vt:lpstr>
      <vt:lpstr>Slide 6</vt:lpstr>
      <vt:lpstr>Here are even more benefits!</vt:lpstr>
      <vt:lpstr>Countries and Capitals song</vt:lpstr>
      <vt:lpstr>Countries and Capitals</vt:lpstr>
      <vt:lpstr>¿De dónde eres?</vt:lpstr>
      <vt:lpstr>Slide 11</vt:lpstr>
      <vt:lpstr>Tarea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Meredith Hall</dc:creator>
  <cp:lastModifiedBy>diana1.lugo</cp:lastModifiedBy>
  <cp:revision>43</cp:revision>
  <dcterms:created xsi:type="dcterms:W3CDTF">2013-08-15T17:42:29Z</dcterms:created>
  <dcterms:modified xsi:type="dcterms:W3CDTF">2014-09-12T20:45:56Z</dcterms:modified>
</cp:coreProperties>
</file>