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80" r:id="rId2"/>
    <p:sldId id="281" r:id="rId3"/>
    <p:sldId id="282" r:id="rId4"/>
    <p:sldId id="283" r:id="rId5"/>
    <p:sldId id="284" r:id="rId6"/>
    <p:sldId id="285" r:id="rId7"/>
    <p:sldId id="274" r:id="rId8"/>
    <p:sldId id="275" r:id="rId9"/>
    <p:sldId id="276" r:id="rId10"/>
    <p:sldId id="277" r:id="rId11"/>
    <p:sldId id="278" r:id="rId12"/>
    <p:sldId id="279" r:id="rId13"/>
    <p:sldId id="268" r:id="rId14"/>
    <p:sldId id="269" r:id="rId15"/>
    <p:sldId id="270" r:id="rId16"/>
    <p:sldId id="271" r:id="rId17"/>
    <p:sldId id="272" r:id="rId18"/>
    <p:sldId id="273" r:id="rId19"/>
    <p:sldId id="262" r:id="rId20"/>
    <p:sldId id="263" r:id="rId21"/>
    <p:sldId id="264" r:id="rId22"/>
    <p:sldId id="265" r:id="rId23"/>
    <p:sldId id="266" r:id="rId24"/>
    <p:sldId id="267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6879B-A7C2-43EA-AEC9-E83B25FEA04A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6E998-3F09-4FC6-83E0-F873E1A37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C372-C4BD-4CD7-9311-2A1C60539D55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1B5-5D6F-4461-A3AD-F398D828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C372-C4BD-4CD7-9311-2A1C60539D55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1B5-5D6F-4461-A3AD-F398D828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C372-C4BD-4CD7-9311-2A1C60539D55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1B5-5D6F-4461-A3AD-F398D828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C372-C4BD-4CD7-9311-2A1C60539D55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1B5-5D6F-4461-A3AD-F398D828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C372-C4BD-4CD7-9311-2A1C60539D55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1B5-5D6F-4461-A3AD-F398D828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C372-C4BD-4CD7-9311-2A1C60539D55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1B5-5D6F-4461-A3AD-F398D828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C372-C4BD-4CD7-9311-2A1C60539D55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1B5-5D6F-4461-A3AD-F398D828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C372-C4BD-4CD7-9311-2A1C60539D55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1B5-5D6F-4461-A3AD-F398D828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C372-C4BD-4CD7-9311-2A1C60539D55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1B5-5D6F-4461-A3AD-F398D828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C372-C4BD-4CD7-9311-2A1C60539D55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1B5-5D6F-4461-A3AD-F398D828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C372-C4BD-4CD7-9311-2A1C60539D55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1B5-5D6F-4461-A3AD-F398D828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6C372-C4BD-4CD7-9311-2A1C60539D55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BE1B5-5D6F-4461-A3AD-F398D828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thumbs.dreamstime.com/z/go-shopping-4258259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q=http://en.wikipedia.org/wiki/Swimming_(sport)&amp;sa=U&amp;ei=q7MhVO6dGtDxgwThjYLgAQ&amp;ved=0CBYQ9QEwAA&amp;sig2=yo-6ITXb2xC7ZcWzfDSd9Q&amp;usg=AFQjCNEAl0dUrqKufZGOw8p2e2hEv2mu4A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2.bp.blogspot.com/_l-H9RKKeoxE/TUNS3ZS-GmI/AAAAAAAAAC8/QhIRhB-w_0o/s1600/telephone.jp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brookviewcommunityleague.ca/wp-content/uploads/2013/05/Learn_to_play_tennis.pn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geekforcenetwork.files.wordpress.com/2014/04/boardgames.jpg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1.bp.blogspot.com/_-K7y_iMR4go/TBNwUuUBSMI/AAAAAAAAN8Y/6YuZKLDMKtE/s1600/Baseball_Player_Photo.jpg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//upload.wikimedia.org/wikipedia/commons/2/21/Arizona_Football_-_Nick_Foles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volleywood.net/volleyball-news-interviews/filippo-lanza-picks-giba-papi/attachment/filippo-lanza-hot-italian-volleyball-player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amnesty-volunteer.org/usa/stlouis/wp-content/uploads/2012/03/dreamstime_xs_17378696.jpg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q=http://www.gofundme.com/TQshine&amp;sa=U&amp;ei=SbshVIOrL9PGggSf5YKIAg&amp;ved=0CC4Q9QEwDDgU&amp;usg=AFQjCNEaF1y2-YvyOm2wdVBJA4GvZoeklg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simplethingsmatter.files.wordpress.com/2010/05/man_time_alone_square.jpg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clarkhoward.com/photo/clark-howard/home/chshow-tv/p8R2b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siapacificedcrossings.org/wp-content/uploads/2011/11/IMG_0363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treetfightmag.com/wp-content/uploads/2873535879_392d9fea9a_o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robinellisdotnet.files.wordpress.com/2014/06/walkingvv.gif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1.bp.blogspot.com/-QrdOgnYVkmU/UclAj5ESvnI/AAAAAAAAAt8/9jlbdftjZOk/s1600/1001057_4953463565645_1808967582_n.jp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freespirit.com/files/IMAGE/COVER/LARGE/424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 shopping!">
            <a:hlinkClick r:id="rId2" tooltip="Download Go Shopping! Royalty Free Stock Images - Image: 4258259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04800"/>
            <a:ext cx="3648075" cy="624195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0.gstatic.com/images?q=tbn:ANd9GcSOL-sq5o5jxpvvosUls9ThrnfibJdYZ6Ay1dcFzkoFaw5LTgM_R59VSAd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2.bp.blogspot.com/_l-H9RKKeoxE/TUNS3ZS-GmI/AAAAAAAAAC8/QhIRhB-w_0o/s200/telepho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32429"/>
            <a:ext cx="6477000" cy="689042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enefits of playing Basketb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802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earn_to_play_tenni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6553200" cy="69463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bskids.org/mayaandmiguel/english/print/images/print_playsocc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50801"/>
            <a:ext cx="6477000" cy="69088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oardgam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835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potonlists.com/wp-content/uploads/2013/04/hangout-with-frie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0656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6248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Hang out with friends.</a:t>
            </a:r>
            <a:endParaRPr lang="en-US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log.rollerwarehouse.com/wp-content/uploads/L_110RLB9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6096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_-K7y_iMR4go/TBNwUuUBSMI/AAAAAAAAN8Y/6YuZKLDMKtE/s320/Baseball_Player_Ph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-1"/>
            <a:ext cx="4419600" cy="673462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Arizona Football - Nick Fol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09219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un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943600" cy="68322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ippo Lanza hot italian volleyball player Italys Filippo Lanza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915400" cy="68351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wrap.com/sites/default/files/redbox-walmart-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mnesty-volunteer.org/usa/stlouis/wp-content/uploads/2012/03/dreamstime_xs_17378696-300x2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01100" cy="6629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0.gstatic.com/images?q=tbn:ANd9GcSEiAkgpeckGsAR2igm1XUPoeF9D6XaQ3IB-Ug7JvOnpPSMAuA4g163qaMdC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6934200" cy="71459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me alone matters in a marri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6781800" cy="6781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media.cmgdigital.com/shared/img/photos/2014/03/05/a5/64/tv-watchin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13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merican girl in Scarsdale NY eating pizza. Originated in Italy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hotos4.meetupstatic.com/photos/event/2/d/8/4/event_1372316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06087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reetfightmag.com/wp-content/uploads/2873535879_392d9fea9a_o-150x1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draw a shark for kids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alking.gifvv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32522"/>
            <a:ext cx="6553200" cy="66254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1.bp.blogspot.com/-QrdOgnYVkmU/UclAj5ESvnI/AAAAAAAAAt8/9jlbdftjZOk/s400/1001057_4953463565645_1808967582_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-2"/>
            <a:ext cx="8763000" cy="68580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ow to Do Homework Without Throwing U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5029200" cy="684244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5</Words>
  <Application>Microsoft Office PowerPoint</Application>
  <PresentationFormat>On-screen Show (4:3)</PresentationFormat>
  <Paragraphs>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c.kennedy</dc:creator>
  <cp:lastModifiedBy>diana1.lugo</cp:lastModifiedBy>
  <cp:revision>21</cp:revision>
  <dcterms:created xsi:type="dcterms:W3CDTF">2014-09-23T17:43:49Z</dcterms:created>
  <dcterms:modified xsi:type="dcterms:W3CDTF">2014-09-25T21:04:04Z</dcterms:modified>
</cp:coreProperties>
</file>