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77" r:id="rId2"/>
    <p:sldId id="274" r:id="rId3"/>
    <p:sldId id="256" r:id="rId4"/>
    <p:sldId id="276" r:id="rId5"/>
    <p:sldId id="273" r:id="rId6"/>
    <p:sldId id="275" r:id="rId7"/>
    <p:sldId id="279" r:id="rId8"/>
    <p:sldId id="278" r:id="rId9"/>
    <p:sldId id="261" r:id="rId10"/>
    <p:sldId id="262" r:id="rId11"/>
    <p:sldId id="263" r:id="rId12"/>
    <p:sldId id="264" r:id="rId13"/>
    <p:sldId id="265" r:id="rId14"/>
    <p:sldId id="257" r:id="rId15"/>
    <p:sldId id="258" r:id="rId16"/>
    <p:sldId id="259" r:id="rId17"/>
    <p:sldId id="260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BB81D-C5A4-4012-8B56-9FB7F4E2C993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5C06-8C67-4D5F-BC89-7CA17B917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0C02-E47E-40AA-8985-1BC38A8C458C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ED43-6D91-4C1D-A39C-D9A287FE1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Vámonos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 </a:t>
            </a:r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 </a:t>
            </a:r>
            <a:r>
              <a:rPr lang="en-US" dirty="0" err="1" smtClean="0"/>
              <a:t>minutos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18928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500" dirty="0" err="1" smtClean="0"/>
              <a:t>Objetivo</a:t>
            </a:r>
            <a:r>
              <a:rPr lang="en-US" sz="4500" dirty="0" smtClean="0"/>
              <a:t>:</a:t>
            </a:r>
            <a:r>
              <a:rPr lang="en-US" sz="4300" dirty="0" smtClean="0"/>
              <a:t> </a:t>
            </a:r>
            <a:r>
              <a:rPr lang="en-US" sz="4300" dirty="0" err="1" smtClean="0"/>
              <a:t>Hablar</a:t>
            </a:r>
            <a:r>
              <a:rPr lang="en-US" sz="4300" dirty="0" smtClean="0"/>
              <a:t> de mi </a:t>
            </a:r>
            <a:r>
              <a:rPr lang="en-US" sz="4300" dirty="0" err="1" smtClean="0"/>
              <a:t>rutina</a:t>
            </a:r>
            <a:r>
              <a:rPr lang="en-US" sz="4300" dirty="0" smtClean="0"/>
              <a:t> </a:t>
            </a:r>
            <a:r>
              <a:rPr lang="en-US" sz="4300" dirty="0" err="1" smtClean="0"/>
              <a:t>diaria</a:t>
            </a:r>
            <a:r>
              <a:rPr lang="en-US" sz="43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4300" dirty="0" err="1" smtClean="0"/>
              <a:t>Hablar</a:t>
            </a:r>
            <a:r>
              <a:rPr lang="en-US" sz="4300" dirty="0" smtClean="0"/>
              <a:t> de </a:t>
            </a:r>
            <a:r>
              <a:rPr lang="en-US" sz="4300" dirty="0" err="1" smtClean="0"/>
              <a:t>las</a:t>
            </a:r>
            <a:r>
              <a:rPr lang="en-US" sz="4300" dirty="0" smtClean="0"/>
              <a:t> </a:t>
            </a:r>
            <a:r>
              <a:rPr lang="en-US" sz="4300" dirty="0" err="1" smtClean="0"/>
              <a:t>cosas</a:t>
            </a:r>
            <a:r>
              <a:rPr lang="en-US" sz="4300" dirty="0" smtClean="0"/>
              <a:t> </a:t>
            </a:r>
            <a:r>
              <a:rPr lang="en-US" sz="4300" dirty="0" err="1" smtClean="0"/>
              <a:t>que</a:t>
            </a:r>
            <a:r>
              <a:rPr lang="en-US" sz="4300" dirty="0" smtClean="0"/>
              <a:t> </a:t>
            </a:r>
            <a:r>
              <a:rPr lang="en-US" sz="4300" dirty="0" err="1" smtClean="0"/>
              <a:t>como</a:t>
            </a:r>
            <a:r>
              <a:rPr lang="en-US" sz="4300" dirty="0" smtClean="0"/>
              <a:t> y </a:t>
            </a:r>
            <a:r>
              <a:rPr lang="en-US" sz="4300" dirty="0" err="1" smtClean="0"/>
              <a:t>bebo</a:t>
            </a:r>
            <a:r>
              <a:rPr lang="en-US" sz="4300" dirty="0" smtClean="0"/>
              <a:t>.</a:t>
            </a:r>
          </a:p>
          <a:p>
            <a:pPr lvl="1"/>
            <a:r>
              <a:rPr lang="en-US" sz="4300" dirty="0" smtClean="0"/>
              <a:t>( Talk about what I eat and drink.)</a:t>
            </a:r>
          </a:p>
          <a:p>
            <a:pPr marL="342900" indent="-342900"/>
            <a:endParaRPr lang="en-US" sz="4500" dirty="0" smtClean="0"/>
          </a:p>
          <a:p>
            <a:pPr marL="342900" indent="-342900">
              <a:buAutoNum type="arabicPeriod"/>
            </a:pPr>
            <a:r>
              <a:rPr lang="en-US" sz="4500" dirty="0" smtClean="0"/>
              <a:t>Fill in the graphic organizer</a:t>
            </a:r>
          </a:p>
          <a:p>
            <a:pPr marL="342900" indent="-342900">
              <a:buAutoNum type="arabicPeriod"/>
            </a:pPr>
            <a:r>
              <a:rPr lang="en-US" sz="4500" dirty="0" smtClean="0"/>
              <a:t>Paragraph re-write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oro3d.com/attachments/44360d1172182624-mi-cuarto-bano-render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5438775" cy="5505450"/>
          </a:xfrm>
          <a:prstGeom prst="rect">
            <a:avLst/>
          </a:prstGeom>
          <a:noFill/>
        </p:spPr>
      </p:pic>
      <p:pic>
        <p:nvPicPr>
          <p:cNvPr id="4098" name="Picture 2" descr="http://4.bp.blogspot.com/-hBAu36lPiF4/TuZm64HB5MI/AAAAAAAABiM/rZR0Mn8ZDII/s1600/Sleepwalk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0600"/>
            <a:ext cx="4413652" cy="5257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ntheyogamat.files.wordpress.com/2010/08/stre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-685800"/>
            <a:ext cx="5803900" cy="87133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reamstime.com/funny-woman-with-two-toothbrush-brushing-teeth-thumb12149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50059"/>
            <a:ext cx="5575300" cy="70080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ddmcdn.com/gif/wash-face-too-much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0"/>
            <a:ext cx="9234488" cy="67659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webmd.com/dtmcms/live/webmd/consumer_assets/site_images/articles/health_tools/excessive_sweating_in_women_slideshow/getty_rm_photo_of_woman_drying_with_to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705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ector.us/files/images/1/9/198642/put_on_shirt_clip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021490" cy="6546421"/>
          </a:xfrm>
          <a:prstGeom prst="rect">
            <a:avLst/>
          </a:prstGeom>
          <a:noFill/>
        </p:spPr>
      </p:pic>
      <p:sp>
        <p:nvSpPr>
          <p:cNvPr id="3" name="Curved Right Arrow 2"/>
          <p:cNvSpPr/>
          <p:nvPr/>
        </p:nvSpPr>
        <p:spPr>
          <a:xfrm rot="6845945">
            <a:off x="6268851" y="21178"/>
            <a:ext cx="1817517" cy="335810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sl-library.com/images/flashcards/colored/sm/get_undressed-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31" y="304800"/>
            <a:ext cx="9026769" cy="6553200"/>
          </a:xfrm>
          <a:prstGeom prst="rect">
            <a:avLst/>
          </a:prstGeom>
          <a:noFill/>
        </p:spPr>
      </p:pic>
      <p:sp>
        <p:nvSpPr>
          <p:cNvPr id="3" name="Curved Right Arrow 2"/>
          <p:cNvSpPr/>
          <p:nvPr/>
        </p:nvSpPr>
        <p:spPr>
          <a:xfrm rot="2896591">
            <a:off x="1287197" y="233286"/>
            <a:ext cx="1817517" cy="26155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bamadiary.files.wordpress.com/2011/02/ireland-wave-goodbye.jpg?w=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9" y="-136525"/>
            <a:ext cx="8775701" cy="67597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Pj2pfR6njW0/TpguppXbNdI/AAAAAAAAAaI/twqX9G-ajDs/s1600/0511-0708-1815-5049_Girl_Leaving_School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381000"/>
            <a:ext cx="5829300" cy="6477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pa.gov/kidshometour/images/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Hablar</a:t>
            </a:r>
            <a:r>
              <a:rPr lang="en-US" dirty="0" smtClean="0"/>
              <a:t> de mi </a:t>
            </a:r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Hablar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y </a:t>
            </a:r>
            <a:r>
              <a:rPr lang="en-US" dirty="0" err="1" smtClean="0"/>
              <a:t>bebo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( Talk about what I eat and drink.)</a:t>
            </a:r>
          </a:p>
          <a:p>
            <a:pPr>
              <a:buNone/>
            </a:pPr>
            <a:r>
              <a:rPr lang="en-US" dirty="0" err="1" smtClean="0"/>
              <a:t>Vocabulario</a:t>
            </a:r>
            <a:r>
              <a:rPr lang="en-US" dirty="0" smtClean="0"/>
              <a:t> Nuevo: (copy and leave space for definitions)</a:t>
            </a:r>
          </a:p>
          <a:p>
            <a:pPr>
              <a:buNone/>
            </a:pPr>
            <a:r>
              <a:rPr lang="en-US" dirty="0" smtClean="0"/>
              <a:t>Como       </a:t>
            </a:r>
            <a:r>
              <a:rPr lang="en-US" dirty="0" err="1" smtClean="0"/>
              <a:t>Bebo</a:t>
            </a:r>
            <a:r>
              <a:rPr lang="en-US" dirty="0" smtClean="0"/>
              <a:t>     Para el </a:t>
            </a:r>
            <a:r>
              <a:rPr lang="en-US" dirty="0" err="1" smtClean="0"/>
              <a:t>desayuno</a:t>
            </a: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u="sng" dirty="0" smtClean="0"/>
              <a:t>Me </a:t>
            </a:r>
            <a:r>
              <a:rPr lang="en-US" u="sng" dirty="0" err="1" smtClean="0"/>
              <a:t>quito</a:t>
            </a:r>
            <a:r>
              <a:rPr lang="en-US" u="sng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pijamas</a:t>
            </a:r>
            <a:r>
              <a:rPr lang="en-US" dirty="0" smtClean="0"/>
              <a:t>         </a:t>
            </a:r>
            <a:r>
              <a:rPr lang="en-US" dirty="0" err="1" smtClean="0"/>
              <a:t>Salgo</a:t>
            </a:r>
            <a:r>
              <a:rPr lang="en-US" dirty="0" smtClean="0"/>
              <a:t> de…       </a:t>
            </a:r>
            <a:r>
              <a:rPr lang="en-US" dirty="0" err="1" smtClean="0"/>
              <a:t>Voy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Regreso</a:t>
            </a:r>
            <a:r>
              <a:rPr lang="en-US" dirty="0" smtClean="0"/>
              <a:t>…       </a:t>
            </a:r>
          </a:p>
        </p:txBody>
      </p:sp>
      <p:pic>
        <p:nvPicPr>
          <p:cNvPr id="2049" name="Picture 1" descr="C:\Documents and Settings\c.kennedy\Local Settings\Temporary Internet Files\Content.IE5\5P34BNNS\MC9002334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85800"/>
            <a:ext cx="2041556" cy="17488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1.makefive.com/images/experiences/school/5-top-reasons-for-taking-leave-from-school-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3352800" cy="3352800"/>
          </a:xfrm>
          <a:prstGeom prst="rect">
            <a:avLst/>
          </a:prstGeom>
          <a:noFill/>
        </p:spPr>
      </p:pic>
      <p:pic>
        <p:nvPicPr>
          <p:cNvPr id="25604" name="Picture 4" descr="http://www.rsd.edu/files/content/3/192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89237"/>
            <a:ext cx="5105400" cy="4025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www.cire.com/wp-content/uploads/2009/08/bru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6794500" cy="6842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ages.mylot.com/userImages/images/postphotos/186346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946900" cy="67774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englishexercises.org/makeagame/my_documents/my_pictures/2011/mar/TAKE_A_SHOW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7381"/>
            <a:ext cx="5956300" cy="67306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3.bp.blogspot.com/-k5HGn_HtsWo/TiP6ePG1bkI/AAAAAAAAAGw/ytCvlxcPjTI/s1600/hairdr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966" y="0"/>
            <a:ext cx="6517934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tmanoncampus.com/wp-content/uploads/2012/08/breakfast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610600" cy="6644762"/>
          </a:xfrm>
          <a:prstGeom prst="rect">
            <a:avLst/>
          </a:prstGeom>
          <a:noFill/>
        </p:spPr>
      </p:pic>
      <p:sp>
        <p:nvSpPr>
          <p:cNvPr id="3" name="Flowchart: Process 2"/>
          <p:cNvSpPr/>
          <p:nvPr/>
        </p:nvSpPr>
        <p:spPr>
          <a:xfrm>
            <a:off x="381000" y="0"/>
            <a:ext cx="24384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El </a:t>
            </a:r>
            <a:r>
              <a:rPr lang="en-US" sz="4000" b="1" dirty="0" err="1" smtClean="0"/>
              <a:t>desayuno</a:t>
            </a:r>
            <a:endParaRPr lang="en-US" sz="4000" b="1" dirty="0"/>
          </a:p>
        </p:txBody>
      </p:sp>
      <p:sp>
        <p:nvSpPr>
          <p:cNvPr id="4" name="Oval 3"/>
          <p:cNvSpPr/>
          <p:nvPr/>
        </p:nvSpPr>
        <p:spPr>
          <a:xfrm>
            <a:off x="5410200" y="381000"/>
            <a:ext cx="3429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Las papas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248400" y="2743200"/>
            <a:ext cx="2895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Los </a:t>
            </a:r>
            <a:r>
              <a:rPr lang="en-US" sz="4000" b="1" dirty="0" err="1" smtClean="0"/>
              <a:t>huevos</a:t>
            </a:r>
            <a:endParaRPr lang="en-US" sz="4000" b="1" dirty="0"/>
          </a:p>
        </p:txBody>
      </p:sp>
      <p:sp>
        <p:nvSpPr>
          <p:cNvPr id="6" name="Oval 5"/>
          <p:cNvSpPr/>
          <p:nvPr/>
        </p:nvSpPr>
        <p:spPr>
          <a:xfrm>
            <a:off x="3581400" y="4724400"/>
            <a:ext cx="3352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El </a:t>
            </a:r>
            <a:r>
              <a:rPr lang="en-US" sz="4000" dirty="0" err="1" smtClean="0"/>
              <a:t>tocino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0" y="2971800"/>
            <a:ext cx="2514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La </a:t>
            </a:r>
            <a:r>
              <a:rPr lang="en-US" sz="4000" dirty="0" err="1" smtClean="0"/>
              <a:t>fruta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2819400" y="1752600"/>
            <a:ext cx="3352800" cy="2286000"/>
          </a:xfrm>
          <a:prstGeom prst="ellipse">
            <a:avLst/>
          </a:prstGeom>
          <a:solidFill>
            <a:schemeClr val="tx1"/>
          </a:solidFill>
          <a:ln w="60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</a:rPr>
              <a:t>Yo</a:t>
            </a:r>
            <a:r>
              <a:rPr lang="en-US" sz="7200" dirty="0" smtClean="0">
                <a:solidFill>
                  <a:schemeClr val="bg1"/>
                </a:solidFill>
              </a:rPr>
              <a:t> (no) </a:t>
            </a:r>
            <a:r>
              <a:rPr lang="en-US" sz="7200" dirty="0" err="1" smtClean="0">
                <a:solidFill>
                  <a:schemeClr val="bg1"/>
                </a:solidFill>
              </a:rPr>
              <a:t>como</a:t>
            </a:r>
            <a:r>
              <a:rPr lang="en-US" sz="7200" dirty="0" smtClean="0">
                <a:solidFill>
                  <a:schemeClr val="bg1"/>
                </a:solidFill>
              </a:rPr>
              <a:t>…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Huevos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794" name="AutoShape 2" descr="data:image/jpeg;base64,/9j/4AAQSkZJRgABAQAAAQABAAD/2wCEAAkGBxQTEhUUExQVFhUVGBgXFxgYGBcYFRcYFxQXFxcYGBcYHSggGBwlHBQVITEhJSkrLi4uFx8zODMsNygtLisBCgoKDg0OGhAQGiwkHyQsLCwsLCwsLCwsLCwsLCwsLCwsLCwsLCwsLCwsLCwsLCwsLCwsLCwsLCwsLCwsLCwsLP/AABEIAMMBAwMBIgACEQEDEQH/xAAbAAACAgMBAAAAAAAAAAAAAAADBAIFAAEGB//EAEMQAAEDAgQDBQcBBwIDCQEAAAEAAhEDIQQSMUEFUWEGInGBkRMyobHB0fBSFCNCYnKS4YKyQ3PxFRYzU4OUosTTB//EABoBAAMBAQEBAAAAAAAAAAAAAAABAgMFBAb/xAAkEQACAgICAgMBAAMAAAAAAAAAAQIRAzEEIRJBBSJREzJhgf/aAAwDAQACEQMRAD8A83a4wLG/0UnvBQ+g0UalQN0Pe57N8OZ+SYwlZ2T+r/b/AJSYCgXFYHIAKNFd9mezhxDs75bRGp3cf0t+pUuzHZ84g5nyKLTc7uP6W/Ur0INDQGNADWiABoArjGyW6BtptaA1oDWiwA0AQ3IhQ3KyAAneNT6bLmu0HGNaVM9HOH+0fUprjvFTPsaMl5s4tuR0Eb/JU2F4S53lqGw4t/qcSGM/1OChv0WlZXAIbaTnk5Wl0cgT8lfuo0WiJBPJo9ofN74YD4Nco/tR/hp+BeS//wCJimP7VBdFJS4c4nvFrTs0ul39rJPwTjeEO3z/ANgYPWq5ib9rVOr3AaQO63wytgKLMPN9fHT/ACgQNvC2DVzR/VWZPpSbUR6WDwwN6tP+7FfMYUIBw0CJBJ+SBVokaeu3UJNlJFscJhI/8amPLFf/AIpCrhKObu16Z/8Acj/6xCWLTGiymJMGfJKwpk6uBn3HMP8A6jB/vyH4IR4fVAzBjiJ/hh3+0m1lJzY/6bLWXQhFhROniZsXQetjKcGXI4ujS8ifNp5pZ2LfpmLuYeA7/dKESw6tjq0kD+0yPkqTJod4OA4k99lxBa4ifnddhisJOGbNQkZjAfTpOLhAktdIOp35LkuHY/2YAGSoJmHDI6+t5IPquk4j2jw9WlRpil7N7GuDg9zgCXGZbNvP7Kk4+yXZV1ODsvLqf9o+QKrauAbch1hvlA9Nynarnx3S1vUC/qSlnMOpOm5TYIHgxTpnM5oMX71/gbKrxuJz1XuiMziYtz6KWNrzIb6pM1LgGdp5jaQoGMBZlv4j/C0ByKmNT0AHnMoAjCgQiELSAIQsUlpMCNV4ZI1PPl/lKSjuAdrqg1GEFIZMH1V72Z7OnEOzvltJpud3H9LfqVDs1wB2IOd9qQNzu4/pH1K9CYA0BrQA0CABoArjGyW6CMytaGtAa1ogAaAKDnqDnJbGYttNpc8wPn0HNWQMEqm4lxYGadIy7+JwgNYOrzZp9T0VXxDij6tjLGbMBh7h/Mf4QgUqMwCAGjRos0f566rNy/DRR/Rmm1gbla0Pn+ptPzHvVP8AUQOi05r35Q90hvutAAY3+lgs3yCYpU1YYfDXUMtFY2hGyk6mDqrGuBO3yslKgE2TpidClSmI00SrLnYDrJ0HQK2LBC23CNNo8Yn1SaGmkVb8NniXDTYXPw0UBQdGUEGDoJkdSYV7h+HjNmn3ZMTHLc9OXLonsBwhpdJ1ddxMwAOpgkztEX1KFFsHJHJOwlSLN8t/gsZgDGhjmLxafzxXaYrBNFrO3GUk25Ec4tcDTZAbwd5EhmTU94weQnkSXQJiN4V+BPkcZWwxGnh+HySbXkSNSI/IXXYnh9RwJiQJFgTMXI5WF9d1VHhbjcRLvpprb4qXEdlM995MT+clAG0zfkmsVhHd4Qe6JsOqVpi0KWPYXKRbfQjrv0hSNQjunQTINwTPwtuFJr41APh0Q6jb2tPLS/RFionQxL2WY6B+l12+ROiBicY95/eEk8j9IspVGQdvJDN7G4/NOSdhQEob2T4or2kdR8R4rbR+bJiEw4tKdovBFvFDqtnxSxJYUAP5lFz0OnUDgh1Tfw+eyBGjB1N1ikKfPVYkMiAiMI0K29hCEmI9B7Pcbp1WtpENY9ohoFmuA/TyPT06WryvKTV6ny+a7DB9rGGn3w7OxtzYhxFpOkEq4z/ROPtFxxTiTaLczrk+60auPQLlq9V9R2eoQXjRv8NPp/M74Dx0gaj6j/aVPfOg/wDLbsBycee3joem1TKVjSo3SZ68+aPRcJQS9TouupKLGl4eCapYgtBCrfb3RmPkql0Jk6tebIDSZ0sEwBurDhnCXVXXlrR7xOvl1Q2IBw/h9SqJY3MBrp9V1PD+zQDZqXPIWAVhgslJoZTaYHx6k7pkYtLyE7FhwSl+mfMqH/YFITBc2eTirAVFNrJ1R5NiKej2dpN0c/zcp1eBiLPd5mdBG/ROV60GGifkoA1OY9EvJjoqsVwqqPdykaRcbk6TG59SqrEA0hBpui3UX8L2hdX7V494AjojANcLhCl+geXY3EgPlhFxcaWBmOvhsqOvTFyJkzc+a9Q492cZWBIHegecaBcDxLgVZoMiQ3lrz0T3opNFJUZ8FprZv9UapPWfC+igHg7QVBYB7rKTHbLZb0UXU46IAwU+SA9pFx5hM0XXU6zAixNCbDKk+mCFGo3KZFxuB8wjUyLHbpqrJorSwtPRMUhJJ2k+q3iTLu7MaCfqiZYEBICMra02i43kD/VHwWIsKOmPs8UC6kCyoAM1IkF2tzTNi4aW1ExtK5SrT7xH6dfK3zsma4iHsMXkEWIP0KWr4xx113O55TPKB6JydiiqANaXEACSbAddgrfB0MsnXKYaNnPFi7qG7eXVKcPpEibZnHIzzHed4AH49Fc4aiNh3WjK3wG/iTJ81JeibWwFsOU3IaQiRso2hbHLVFbR5JgaYuh7N8GdiCT7tMauG55CVrsrwb27ySAWMuQTYk6C3guzxeI9g2P2Ylov3MpHmBB9FSJbMwnBadIQxgLv1HX1TjMOBAhVPD+19Bw7xyGdD+XV9gKzH95rgQeSTETZRjZL12kmNvirALXsgnYhBuE5EjzWPpGDDlYBqE9sXOn2RSoEVrsQykO9ry3S7uNN/SVXYx5e8lCFNcXL8hPy+ujqQ4ka+2y2bxRrrEx4orMS0DVUFZiUfJtJhC+QtfbZL4ff1Oo/bm8wg4jI/UX+fRc23Do1Cq+mdSW7g/Rb4PkIt0+jLJw2l0D412YpvacgyO1EDfrzC4PFUC15aRDhqNl6/h8SKg0m2mvoqvtB2fp12ggZXjRwF/A811WlJWjxptdM80bTMGNLa6D8ug1WxqnuJ4R9N+R4gjTkfBKs+PL81WVGqYsW6otE/H4KTWSbb/BQf00CBk8TTtICrz3bbH4FPschYikNv+iEyWhag3f0W3ugLdN82Oo1+6C45j+abqyCABOkrE1MWWkUOy245wx2FqG2ak425eE7HqudxNySAvWeJV6babjVjINQRM8gBuV55VqNfVzhgY0S4NGgawF0HmSQJ8VUo0RF2EwdOJ/k/dN/qN6hHrl8CFaNpwAlcCwhtMOucuc+L+98i30TrwszQXeUJx+KI8KLNZSGSYIHjqun4L2edVa0vJaw6Dcjz0lS7JcFLyK1RstHuAn3joSegXdUmumA2IVpENgcFw1tIfuxl5xofEFONqOm8ch16lMMYekIOJxDWmUMkUqYQMDiGMM3IygAncpNvDywZ6ENcbuaLNJ6fp+SsDj2uB+sToh4Z5Duh/PuhhYpwrtEC72dYFlQGIOnRX1Wq0CSqfi3DGVmwbOAMO3b+cly2C43UY8Nqk6xMd4QYB8JSaGuzvqL5g7eKFxVxLCG35pThGNFRpa0gwSJBncqxbTtGqzlHyi1+lxfi7OZFNT9hurWtgb23S78O4Wv4bLgT4mSLfR1I8iLWyoxFJKtoq9/ZybFLuw8bLGXHklZrHNF9CVCipVKCfbTCxzI01SjjYSmgHB7SN5+atmYeUHB4Mtbmi5Kc/aItH3X0vFT/lGzjZ2vN0UPHuAsrNh4iNHD3gfr4Lzvi3DHUH+zdrq136h9+i9UxHErWpud4R9SuE7XcWbWcxgpvYWEuJeIdpEADb7BeiSTRnFuzka3dKjMJzENB2+Nz1PVKinP5t4LI2RHNA8VgdYjmtPI02WAIBimIZBB2NispN35o+Jpy0wNL+iFSMgKkQyQasUpWKhD/HOLOxD50Y33G/U/zH4JBvu1Y1ytaP8AW8fRpUAEfANmf+dQHxf90NhFF4aYDjGxgeAsPgApVNJUKTpnxPzW6jlDKQrVRaFMSM1hInwm/wBUIm6bwGFNWqymCAXyJImLSbb2CQz1ik2nRaACGsaOeyrMT2lv+6bMbmw9NVX43BPDgHuLhGptPkLBZTw8Lmcr5CUG4Q9Hqw8RNeUhg8Xqv1A8pCLQxIJ7wuhtpojaa8cfkMl9s3lxYV0i1o4VrtgmDgmjSyU4e7ZOgmV18OfzSaOfkx+Lo1hhBuqjtJwRtQF2josVdOpyksaHuYWhwB5xPwXrXZjo5PgnDq9ImpSIJtmp6Bw6nZ0yu/wtSWg3m0g6grk+H4OrTrFwqNIqRLcpAs25EuN/yBoukloEss7SOdiY+BSaaHdjeUAlCq05StfG5crye77pnm4gC/5qmRiJvCPFNCtogcGEtUodFZGqALkeqUxeMpsaXPcGtG5MKXiUloayNCL6Y0/PXyU2Na26nhceypanJB/iix31TjME3UiT1WceNBO6NHmlQhV4kzTK4+At6ygUsW0kwMpOuxPqrCtgmzIsfh6JT/sxp3uvUlRjYKpVawaCJ26aEqs41g6WIpw6zgO67cHaY2VqMLGonqVJtANuBA35KkI8jxWHfTcWPaQRzBjWJB5JFze8LL0ztNwH2zC5vviS37Lzaq0gkEQ5us7HQ/JZTjTNYytADaVtrbeCi4XRKYUGhqoflCrqbw2QTuROqtSFVupAvcPP89VSIYWOTmH/AFAfAwViXOD6rE7JC1amwU+GVoa8/oqUH+heCgCq2Yy6/wA3+E8zB/u6uXLDqcwDJljg7lykIGui4YIc4cnFbqOQ6N+9+oNd/c2fqiFqhlIWqCxXZ/8A87wQL31SJLcrG8r3dHXT1XIPZsR+ar0XsNXIwwMCczgOomSfUn0TSsG6LTi7pdHJJNYrqvg/aCdCq5+Hc3UL53nYMscrk10zpcfLBwSTBZFNrUTISPMWj1km6co4LmsMfGnOSoqeaMV2ZhKUX5qwotCG2gi06a72HH4JJHMyT8nYfIFScTBY4xoQVeMCpuMv70br1x7MSgp4tzHkuBMERF9QflCXxVOtXqNeXGmKZlgFySdynn4Uk95SpEAFoacx3n6LSmKzmuNNrzTptdmJM67i83XQ8FxdZrD7cOzDQmA3LzVPUwz3Y9jS2coka90AmfGbLtX1BuEkuxt9FefZ1Hgl8kaajXoE77OnAls8pv6SgtoNnT0TuVrRLhAVaJ2bovbsI8lKpXIVfieLNbfKUv8A94P5CsZ54RdNmqwzatIsnS7daNGLiZSeH40wm9lZ06wOicckZaZLg47QqWk81Jg2N04CFp9IFVYqAupLge2XAgHGq2xcIdynYn0XoQJFiqftLQzUXz+kkeV1pH7dCumeNubcj8sjsW6lIBxA6ojGLBm19AqjLQqz/iO/OSuqjLW0VJSMuceqokKtrS2qEJUqIA5ncqeFqCnWpuPuzldyyuBa6fIrYCjiaOZptogC/wCH0i0ZDrTc6mfI5mnzkx4KxLFVcMxGY06h0qt9m/8A5tMQ0n+psepV01izZZW4kr1LswGmixzRlbAgaRvcLzTEUt11fYfiRcx1JzrtjKBYluk+Vh6KoumTJWjsMRxEzlpiShinVN3H4JnAYcRKdaxNxUtkKVaEKTOl000wjikhupryZMaT6NFK9kHVoU6NYFRbR3R8o0WmPG9slsk50aqpazM4lNYrE3ypf2kbL0RVGbF3UhJvca/b4rMPhszpi03TbqYNzZGpCBYLQkpeP1DScajWzlbtrvPzWYDF+0Y05TcT08fUrXafE5GB5BLQ4AxyNr9NExwUt9mwCYAtbZZ3UjT0GbSM/XZQxhzkAaDfqn8kpHibYAiyw5GZY4ORphh5SSN/sYcIIskcfgQwSNOSlTxThuoOqE63XHyc/HOP+PZ0YYJJ7EauGHJSwNVzXZZMHRMOCF7O4Xiw8iUJ2jXJjUo9lyymeaZpTui4dlkbIvqIu1Zx3sXqRF1TcequFJ8Rob7Abq+fRlcz2sZkoVDtlK1gQzyxl7pmlTQqbp2hPUaVlmbCWPOVpP8AKT9vmqXC0zlmNSrPtBVgBm5PwGnxVfTsIVIkwrEX2/QLFRIuKZiUSm6LbFaabRsouSGT4c4Bz6JMNq+6To2oPcPS/dPiuowGKzslwh7TleDqHD76+vJcZiWSJ3CuOFcRzfvP4mNDawGr2CwqgbuG/h4qWUuy4xL5ROA8SFCqS73XQCRMtg2NtRcytuYCAQQQbg7EcwksRQIS12H+j2bhdVr2BzCC1wkEGQR4ppwI6+HwXknZbtI/CODHQaJJJBmWE6lsbT816tg8aKgBaO6RMqrszcaGWvstErTjBRJA6rCWNt2NMiTaCgPgTF1KviYSpqfFbR6VITJADzW8vRAeVNlabLVLohvsK9qHVqEWC2bLdKnuUNhRynbXGkNZRB71VwnnAN/jAVtwRwMAEEAevIyuH4zxphx2cjMKbsrfAWMg7TmPovQMFTaCHi0xAGkELPbZppIsW0yLpLiYHNWDzZc9xKtmdA0C8XNyRjCmejjxbkJ1al7LG1yNYWgxbyL5xuNnWWiTK43VhgcNJk6KoeyFbcIxJIg7L0cXHCU1Zjnk1HovGFSzILXKYK78TksnK5Lt3iAKDgd4C6t7oC8w7d4/2lZtMaNufFeqPSsjbOewtKU8SGiTYAFTwlCyqO0WP/4Tdf4vt8JUosqa9X2tQvOm30WFRwNYSWOgA3BNoMbolRkJoRBYtLEwJiMsoRQ2vUwUASAS4c6jUbVZqPTqCNwUwFj27H7oDRd8L4i0NltqJIzN3oPcfjTJ9Pnc1KM2/wAj/K4GnUfQfmbpoQbgg6gjcLoeF8Wa0Wk0eWr6PQ/qbf8AN40VserUFZ9l+0r8Icr5dR5alvUdNSommHDUGbg7EKvxGHjqgD1rBcUp1m56bszfl5ahMtqSF4nguIVcM/NTcROovBG0hemdlu1FPEjKe5UGrSdf6eapNMhxrtF+9v4VCOaYcFpoCpIhsVeLIdEQnXU0L2czbRUIE8kmAke0WPNCi5wlxaNBttJ6K4DYE7riu3nGPZtLGEZqgykTcN5pO0rGu3R58QXElgN+tzNrc916d2IY80Q2rq2zT0Gnpp5Kp7B4IGn7WpeCQwG4A3I81ddqOJDD0C+mWh4c0AWvJuI8JURj7ZcpekdGx1iAZhc/iW98+Kf4DIoMzTmLQXTrmIk/ElGq4YPaTHeHxXh5/HeWFx9dno42VQdMpw1bLVJ4hbdiSREDx3K+bVO7dHVv8AVAj8Kb3kIMlWmDw+UdV6eFjlLIpekY8iaUaHWorFGmxLcS4iyiwucYAX0uKDOTKQp2k4qKNJzpE7Dmdl5jQYajy8z3jvqnOLcQdi6k3DAbBJ4/iTaIyMh1Q2A2b1P2WknfSCKolxniIoNytvUOnQcyuXps3Op+qkZLi5xkm881hKEAviKW4801ww+0/dkiY7p3PRDnmlMTSi4TAeq4dzSQWm3RYnML2jGQZ2y7cgRPWyxFgc82ojMqJWrhXN0uENlXl8Uhlq16nKr6dbmmWVAmIM4AhKgPpOz0yd/Q6gjcJiUTZAWH4VxcM0IHNjiYNtWmO6fuuioYtlUS03GrT7w8Ry6hcVUotu7QD59FGljHNi5EGQdCPAqaoq7Oyr0QRokcrqbg5hIIMgjUHol8DxuYDxm/mb73mND8FcUSyoJa4O5gajxBuPRKg0dZwHt40gMxILXX7493pI2K6mjxCmRna8OB5EfgXklXBD81/wApZ7HNtePMfD80VqVbJcE9HqXGe1lGiQM2Zx2bc9DqB6lVje3VPXI7TSWg6gX70TfQdV5uHEzJupscDvHiYR/Qf80dvxnt08tLadMtJaCHOjfkPDf4LiKtRz3FziXONySbqT3zF5gRqfwKDVDm2NRS0M0MfUa3IHuycgYF9Y23TfZ/C+2xFJrjIDgSDOgvHnCq55fBSwuKdTc17DDmmR4hKx0e30aRTVN0LlOC9s6T2xWPs3gCbHIeod91bUe0GHfpWp/3D5Fb0mYdotauGY/UJWpwpov9VXYjtPhma1m+V/kk6nbrDWALzPJjreqwnxMUnbijWObIl02XtDCi8RA35oudrevyXC4ztq94/c0i083/AGCqMRisRWvUqFrdYbLWj6nzKqOLHDQnKctnZ8c7WU6Utb3n/pH1Oy4nHYqrXOeq6GjyYAq2txClTtTHtX9Pd8z9lUYzFuqHvumNGNsweJH+fFU3YKNFji+LwC2hpoaht5NVOG7nXnuepUnOnXawGw8AoykkOzZKiSouchzPgmImTOnqtezG9/FST+B4gKbYFJjnkkZnDMYMd0DxCTBFdkHL4LFaU+B1SAe6J2Jv52WJgVqBXwjXdDzTELITAqamGc08wtU3nUfngrfKlK+CDrix5pUFg6ddGNUmw1SRY5nvCRzRsPL+63UkRtrbz1SGGb3jl/hHxO6ZfTBEGPsk2Py2Rm1E0JgamEIu303W6eMc0yZDtjoRGkFNByx7QdQigTLDDcegGXZoaLPHec6QCGuaIAgky7knXcWpu94OpmNxI/uH2XM1MCP4TCHkqMuPUFIdo6drWuuCHeBB+V1B9BuxjpH0VBS4iWnvMa6RHeHxBEXTlDizJ7xqNaSDlY8FoEGYFQHeNeqmiv8Ao8aPUKDqbuY8lsYqg42rOAsO/RbYRc/u3XPzWgaZEitTmYgtrCRz3slRVGvZnotZHIlPKSB7SgJvmzVYHSMqOKbACTXw3SDXJ96DbJyk7a+SaQdkcOXZSNZiDOkHlvqj0cHOuv5ul2YmkCf37I5tpPJPQZjbzQKnF2yYqVOmUMZYc4JvCdCLinw8NvsOdvmpOxVBmrwTybc/Cy5mrjZnuueZsXOcY52C02o87NbaNALeWqEiWy/r8fgfuqcdX/YfdVGLxz6nvOc/+Ud1g8kuxkAuNxtyPgERqaERAMQTA5CwPjzW1sqKoRhK0SsAR6vshSEEmoTfYAX6X2SbBISeZMKYCgxTJQBkq54XRFPvOHePwSHDaOZ87Nv57fnRWlZ8JoQPEcUqBxjJHWZ87rFy2Kqlz3HmSsSsZYN/PUqYWLEAacsKxYmIiQqzGNykZbeCxYkxoi55NyZPPdEoOMLSxShjTCj03FYsVEkgpkLFiYyBE6ob8Mz9IWLEgE69EDQfNLysWKRmB55lTlYsQA3h6IOo+JR6LAH2A26+s6rSxMQWiLDqtF3eaNib+qxYm9DWzoRg2GJaNjAsNOQsk24NnLfmfusWIZKN1MGwCwNiY7zradUVmEaWmx0B9527o5rFimRSI/szQ3fX9TvupswTDq34n7rFil6Ljsq8TQaAbD3T8AUPCC4HX6rFi0Myy4fSGZ1th83fZEqaeYW1iok5BwufE/NYsWLNl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t0.gstatic.com/images?q=tbn:ANd9GcRIswF8rc7ujzF5tv2L5uJTokygcJsj2Ya8SMv66kn7j3T86dz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505200" cy="2057660"/>
          </a:xfrm>
          <a:prstGeom prst="rect">
            <a:avLst/>
          </a:prstGeom>
          <a:noFill/>
        </p:spPr>
      </p:pic>
      <p:pic>
        <p:nvPicPr>
          <p:cNvPr id="33798" name="Picture 6" descr="http://www.esquire.com/cm/esquire/images/UI/scrambled-eggs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114675"/>
            <a:ext cx="2809875" cy="3743325"/>
          </a:xfrm>
          <a:prstGeom prst="rect">
            <a:avLst/>
          </a:prstGeom>
          <a:noFill/>
        </p:spPr>
      </p:pic>
      <p:sp>
        <p:nvSpPr>
          <p:cNvPr id="33800" name="AutoShape 8" descr="data:image/jpeg;base64,/9j/4AAQSkZJRgABAQAAAQABAAD/2wCEAAkGBxQTEhUUExQVFBQUFBYVFBcUFBQVFBcVFBQWFhQUFBUYHCggGBwlHBQUITEhJSkrLi4uFx8zODMsNygtLisBCgoKDg0OGhAQGCwkICQsLCwsLiwsLCwsLCwsLCwsLCwsLCwsLCwsLCwsLCwsLCwsLCwsLCwsLCwsLCwsLCwsLP/AABEIAMIBAwMBIgACEQEDEQH/xAAbAAABBQEBAAAAAAAAAAAAAAAEAAIDBQYBB//EADgQAAEDAgMFBgYCAQMFAAAAAAEAAgMEEQUhMQYSQVFhEyJxgZHBMkJSobHRBxTwFSNyM2KC4fH/xAAaAQACAwEBAAAAAAAAAAAAAAABAgADBAUG/8QAKREAAgIBBAEEAgMAAwAAAAAAAAECEQMEEiExBRNBUWEUIpGh0TJxgf/aAAwDAQACEQMRAD8AtztDG3Itde2QFifPPIdSs3je1TnXF7D6WnL/AMnau+wWZq8S+VmQ48z1J4lV9yUVBIzPkKqa9z9TlwHBDWUjIkRHAmJ0CBimZAjo6VEMpVKBuK9kCmbTqxZSqdlIjQNxWtp1K2lVqykRLKPopQtlK2l6KQUa1lBs1LJo3dHN2Q8uJV1DsY355c+TW+5KFpBpnnYouieKBekDY2PhI7zARDNjovrf9v0jaJTPMf8AT1w4cvTZdjGfLIR4gH8Ktq9lJWZts8dMj6FS0SmYB2HKN2HrVy0ZBsQQeRFiozSIg5Mi/D+iHfQrZOowoJKHopRLZi5KRDyUy2UmHoKbDkKGUjJPgUToVo5qDogZaRShlIpSxNLFZPp0O+JLQ6YGWrlkQ5ijc1Cg2RqSOYtNwbJhCaoE12BbYyxWDjvN6r0DC8cinALSAeV14jdE0lc6M3aSCg0mI410e5lqS81p9uZA0A3uOo9wkl2MFv4KNsV0TFTXRkMV1YQUp5K+hHIBhpUbFSo+OlRUdOiJYDHS9ETHSo5kKlDAgQDbSqVsFkSErXNh5BQg6jonPcGtFz9rcytbhmCsiG86znczoPAJ2E0YiZ1Obj7LtVVm3RczW+Qjgaxx5lLhL/fo0Y8W7kPfMNBqnMcquGRFRyrXFNLnsBYscpmlAMkU7JE4AtJRNkXd9QhDWULJBZ7QevEeBVFPsz9L/AOHuFot5ccUbYKMu3ZmU67g8yfMWC7Jsw+2TmH1HsrqvkkA7py4219UCHS/W71VOTU7HTCoWUFZgkjNWG3MZj7KtkpFthXyN+Ib3hqo56KKcEt7rug/I4p8eohP3FcGjAy0Sr6ig6LXVdEWGzh+iOhQMsCvsSjGz0PRVs9GtvNSKsqqFSiJ0Y6SnQz4lpaqiVXPToNFikU7mKJwVhLHZCyMS0OmDFNJUjmqJwQGFdJNukgE9JpKOysYYwNM1O2DL/Pupo4FcYxjY1MGJ9rJhcgESYXpbxJAAuTkAFocJ2fAs6XM8G8B480G0uwpWUtJRSSnuNJHPRvqVfYZs65rw97mm2YAuc/Eq+YABYZBd7Ycwsc9Ul70WrGckpd4WBt5KgxgmN7WE8N7L0HutJG8LE7V1Nqk9GtH2v7rGtLhlmWoa/b5t/BapOtvsHwzouOdZyCqR8NQuimJRexzKdkypo50SyZEBbNlUglVWyZTNlRAWAkXd9BNlUgkUIEOKiDVzfXA/NZtVh9XG0u/YaEqZII78FH/AELHebkUbkBkg6muDctSsuDS+mt2R8jynfR2qohIyzrX5jgVn6jCJG/Lf/jn9tVZmsedF1ta8agFbI6mK4sqcGZeWH/ChJoFtJDFLk8WdwOh9VT4jhZZnq3mPdaoTUuitqjJVFL0VRV0S1ssKr6imVgpi6mlsq2aFbCrpFS1dKg0OpGdkYhntVtUQICRiVlqYGQkpS1JAY9obGnHJPeVBI+ycynHvUIu4hrRck2ACjlkWo2Wwzdb2jh3nadG/wDtBukFchWC4MIhvOzeePAdArOZ4aLqSRwAzVU8lzrnTguB5Xya062x5k/6NWHFu/6FNK51905IUknLjz/Sne+2QFymg5LxmTLLI90nbOhGNHY43NFw7P7eay207yZd46kC/kLey0zL6eqosdi3vJdPxWolDMoXw/4K8sbVlLT1KsYKlUTwQVNFOvYxmY2jSxVCKjqFnIqlFxVKtUhaNAydTsnVJHUIiOdNYKLpsykbKqlk6nZMjYC0Eq6ZFXtmTxKiAsZKq0fUZfpBU7S453XDdzd0ZkkZK0oqTcHe15DRYs8ZTe2I8aQ1kPROMHREmUBRmpHNZ1oPmQ3qfQHLSgpkchad1+YOVz+Cj/7APFRzQtcLK2GHJidxditqRn8VoNw3Hwn7dFUSRLYCIlpY/PhfmOBWaqYi0lp4FdSErRQ0UtTT3VPWUq00rFX1EKcUxlZT2VTPCthXUyoKynQaHiyiLEkW6JJLRZZ6tK9AzyKSokVfPImKCeiZ2krGfU4X8NT+CvS4BYALzHZ6a1THfmR9ivT4nKrIPAFxCTOygjonu6Drkjpdb8VE6Qrzs/ERy5pZc0rt8JfHtybFmqNRRyPCx9Y9E/8A0s8HApm+ntl8Va/D6Nqtj/l/6D1snyDVNKW6hZzEXAO/K1M9WbWKyWNWFyOK5ubxX40lkwu0vZ9oux5d3Eikr4c1X6I5lUHHdJz4dQopYl3MU9yTKWqdETJERFOhC1IFaExS2inRcc6o2SIiOZWKQtF7HOiGVCo450QydNYKLls6kbMqlk6mZKpuJRpcFl7x/wCPuFY1NUGgkmyp8C+Z3S3r/wDFFPOZJCB8LcvF3EKmeRRVsFWyWor3O+HL8qNsLjrdEwUwHj9kUGLl5tY7otjjK807hoV2OsezXP8AKPLVFLCCkxa1p9heMJp6sPCqMcj74NsiPuE5zSw3CMktLHb06FdvT51NGecaM48IeRiKe2xtxCicthUVFVAqGup1q52KorYUQGUfBmkrN8OaSFDbi/qJNVWzyKepkVdM9QVET6sxuDxq0hw8jdesUlaXxsdYtu0Gx1FxxXlmFU3azxtOl953g3P9L0oOyVGR8FsUWPbqF9QOarpJjoFDv815vV+WcJbcav7NcMNrks/7YU0c4IyN1Utbr0zSa+xyyusmPzGZSuSVFjwx9g+qcs5imd1c9vfI6qrr23XexZoajHuiZ2nF8nm2P1Don3va2YPVW+A482dtj3ZBqOfUITbOkvGXW0WFilLSHNNiMwQr8eNONDN2esSNULmLO4LtQHWZL3Xab3yn9FaRsgOiDTXYhHupwT7JwajZBMKIY5MYxERxo2AfGUbTNzUcMSMglY1wbcb5Fw3jbmeilkLymG7F1P8AgXaIXy9vunMpi9tgbaZ8ArGnp2s/7jzP6VGbFPJSQIySGsjTuyPI+iIEy72yyvxafcv6LPV+gQtTXBGlwORF1G+IHRUZPGzjzF3/AEMsqfZXzsuhaJ9nFqPlbZVY/wCqFfoZNTpiZVwD4oyz/EXQBKssad3h4KtXoF0ZWRSBAVTFYuQs4RAUckWZSRjo80kwoBUuVfM5EzuQUqVjIudjm3mceTfyQts82Cw2x8tpyObfwQtzIzLmub5CbhhlJfBfiVsDc++enRODuJz/AEuhq6Rlz4Lw92bxXN8ienW6nYw68slHHGSQOYtbjdX2HUFgHSZm1gOXitWl0mTUSqK4+fZCzmorkpXx53CHq48lsHFo0A9EFUsaeC9Fo/Hy09/tdmaeTd7Hlu1EN4n+C8rcF77j+BCVjmtNrheOY9s9LTOO8Lt4OHuujj44YEyiKscPxqWLIHebyPtyQDgmFXVYxtaPauN3x3aeuY9QrinxeN2j2nzC8xSSPGgUeuR1zfqHquy7QQR/FI0dAbn0C8k3iutQ9L7BtPQMT2/yLaduf1v08m8fNM/j2OeorDKXEgD/AHXu6/C0denBYiGMkgAXJIAHMnQL3vY/B201Oxg+K13nm46n28kWklQJcGmjksLIaoxINQ0zy7IX6kBKGivnbzIz+6z5cyh0LGNjXYq4/C0n7flM/wBac095jh11H2R/9SyjkpRyWP8AOd9j+mOpsbY42vny5+CsY57rN1FKBwUtDWFp3XEnkT+CtmPOp9iONGidmFURxntCTwyVhFJdQYnO2NjpDkAM/ZWrEnNS9xW+KKbFJbvtyCCCY2Qu7x1OactiKhOQ8wRBUMiJAEt6pJz9V1EBnpSgpSjJkG9BhRzD6/sZmPOQDrO8DkV6tGN5oI4heL4g3Irbfx1tGHs7CQ99g7t/mbw8wsuoxLLjcH7l0eOTWPYk2O+XPT2KN7MFKOGxzXivwsnrelXubN6qw3D6YN7x+I2ujnuQkblJvr1+HFHDBQijI25OxzlDIpN9ce1PaJQBM1VeKYY2Zpa4A3Cu5I7qHskQHgm1uzzqaQ2HcJy6dFnCF7/tdg7ZoiCNR914VWUpje5h1aSE8X7FkXYJZcspd1XGCbL1FVnEzu/W/ut8jx8k1jWUgantavS6H+KHEf7lQ1p5NjJ+5cL+iu8D/iuOOYPll7Zjcwzc3QTw3szcdENyF3Iyv8d7HzTSxzubuQsO8HOy3iNNwcRfjovbqalY0aXPX9JMZugACwGQ5JkktlW+XZW3YeyUDgFIJxyVMaoc1IypR5AWrmsOoQs9H9OfRRMmU8cqz5dPjydr/wBQ6k0Vc8XMKnq6fh7+y1VSwOz4qjr288lz/TlhltfRZakhuFVe8LcRl5o6rjD2OaeIIVLh575sbhXl8l1sDuKKJdmVAtkknT/EfEplltKhFRSKUqCQqEBn6rqRKSIDOzIR4RsgQsgQYUAVMdwqa7onh7CQWm4IWgeELPACq2iyMqNrsvtoyVobL3XjU8D1WsgrRI4AG4twXhr6MtN2r0T+PqkkAE3OaoljW5SaH9uD0RpXHyWXGoeoOa5/lNU9PhtdsfFHczjpyonSk530/wAuklurxr1WV9yZs2oJp5SR1ClshqVveRtl6zxOqnnw/v2uDJmik+AWsZdpXi+2+G2qbtHxgZDUkG36XtlVoqaDB2mQTOF3DJl+F9T4rrrhlSdGK2S2BGUtSLnVsZ0HV/M9F6PBThoAAAA0TnuDRc6BU82N57oBF9Mr3HPoq8mWMOyJOReCwOqIikCyhc4m/rmVLHPu53db/NVnWo56G2mtD7qqxSF4zB7p45m3knUVbveKsMiLHQrQ/wBo8MUzDonfUfMBNEz29fsfJWNTT2JyQMjViWSSfY9IsKCtDxcFWsbllGvLTfTn16rR0j7gLdjkpx+yt8MPa5VeLR8VYhDV7LtIQyY90aCnRS4fES8ngraV1mnwUdBT2GepQuOVYY3dGrjYe6swwqKEk7ZSudck9U0lK64StQgnFRSlPcVDI5EBA4rqiJXFCFRKEHK5GToNzVGREGqaQpyxMcEjQ5EWo7ZCt7Oex5/lCEKvqnmN7Xjgc/BVyXA8ez3inNxdRztN9Lgqh2RxtssYBOYHqtSHAhc3yOj/ACsVRfI+Oex8lfupAIx0J4J7YRxFl5R+J1N1tNfqxIKaPNEuTw0BAV1WBkvU+P0f4uLa+zLknuY/4jZTOCEww71z5IuRdBdFRS40/K17Diq6mpw3M5uOp1y5IqueC63EHJMBXNyu5tl0ehzWclx4UjXqOUqhN2EZTSbpWlpZLgLIk5rS4W47gut+nfaK5E1YLqpqB5q1q35Kpncs+eNZX9jRfAI/0V1hLzui6pnch5K8pBYBatL2xJlhvIStltbxU28s3tVioiaXE/DmtTFRe19cyJhc8gAC6wsGImpldLmGDKMdOazFTis9fJY3EYOml1rKCAMYABawVsULLjgLSXLpPcnFI3lDylSSOQsr0QERK6hnSZpKAApCoi1S7q6QiEgLVE5qnITHtSsJAWoeqi3gi7LhYlaGTKnDMSdTvtc2vl0XouEbXggb3qsHVUe8gf6z2fCVTKD7Ramn2e10+0kZ4qd2Px814nHicrdRfwKIZjj+LHJP3JtR6nWbQ3yCparGALklYo4jK74W26uKfHTOdnIS7po30RUJPsDaR6tsfVCWn3x8z3fY29ldSBZT+Pagdg5g+R5y8bEfkrWFPJUIZnEGESHkeSh7RWuMQn4hw/Cpd6/6XOzRqRbF8EvaLjnKHfXATdU0MOjzdktNRts0BVeG0ZHed5BWwct2GFIrkwfE5bBVTpb+KtJIe0Pgi4KBreHmhkwucrApJFbQUhObh4K1ZFZShtkJXV7Yxdxsr4QUFQrds7XVIjaSV5xjL/7Ty2/dvc9eiZtbtZvd1p1yATtnISGbx1OZTxW5/QX+qLDD6BsYsAjvBMuk5yvKhxKY4pF/JQyFEgyRyEqHKaVyr6iRQBGXpIV8ua4oNQTZMJXGuuuuRAKyY9OBSLUCELWpFtlMG5rr2oUEHITHRBEbqQahRLBv6wXRShE2XQ1Cg2QMjspgErJ6NAsfszjP9ars42ZKN08g75T7ea9YjkuLrxLGqPebcahaj+PNqS4dhM7vt+AuOZby6kJGh/az0SQXVVWYU1xuMj0VgJbpbyqcU+yJlM3CLHNxsioaFrDe3mUeXBRSOS+nFdINs4CoK2qDGlxNgAlLOGgkkABeWbbbVOmd2UJ7jT3iPmPIdE6iRcnpOGYzFa5eM+qIn2khaPiC8HGITDmmPrpncSj+w2xHreLbbsaDurAY1ta+QkNJP4VCyikec7nxutBhGAAEEi6ihfYbjEgwHCXSv7SS/mt/TxboACho6YNGQRZKuSoplK2IuXLrhKjLkwp17kO567I5CyyKAGTyqtqJVNVSqrnlUGSEZV1AOkzSSj0XMamKSScrI1IxdSQIL9pySShDiY3iupIEHpJJKEOhPCSSgRkmhWRxA7soLciCMxkdUkkr7Q+Ps9nwV5MTCSSd0am/BWd0kkkuwI4VHIkklQTD/wAizOEGTiLnOxIv4rz7DBmkkn9hl/xNMIxbQegTBGL6D0CSSghYUrRyCtadoSSTiMNi0KZfNJJMQ4VDKkkoQgcgJV1JQABUKrqEkkGWICcUkklBz//Z"/>
          <p:cNvSpPr>
            <a:spLocks noChangeAspect="1" noChangeArrowheads="1"/>
          </p:cNvSpPr>
          <p:nvPr/>
        </p:nvSpPr>
        <p:spPr bwMode="auto">
          <a:xfrm>
            <a:off x="155575" y="-1570038"/>
            <a:ext cx="43624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 descr="http://t0.gstatic.com/images?q=tbn:ANd9GcQb5m7S5vO_fQAjh_OQgwfmUlfj8RlxOuRM37Km-irUj3WSrO3X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981200"/>
            <a:ext cx="3381375" cy="291413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0" y="0"/>
            <a:ext cx="2667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Huevos</a:t>
            </a:r>
            <a:r>
              <a:rPr lang="en-US" sz="4000" dirty="0" smtClean="0"/>
              <a:t> </a:t>
            </a:r>
            <a:r>
              <a:rPr lang="en-US" sz="4000" dirty="0" err="1" smtClean="0"/>
              <a:t>fritos</a:t>
            </a:r>
            <a:endParaRPr lang="en-US" sz="4000" dirty="0"/>
          </a:p>
        </p:txBody>
      </p:sp>
      <p:sp>
        <p:nvSpPr>
          <p:cNvPr id="10" name="Right Arrow 9"/>
          <p:cNvSpPr/>
          <p:nvPr/>
        </p:nvSpPr>
        <p:spPr>
          <a:xfrm>
            <a:off x="0" y="4572000"/>
            <a:ext cx="38100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/>
              <a:t>Huevos</a:t>
            </a:r>
            <a:r>
              <a:rPr lang="en-US" sz="4000" dirty="0" smtClean="0"/>
              <a:t> </a:t>
            </a:r>
            <a:r>
              <a:rPr lang="en-US" sz="4000" dirty="0" err="1" smtClean="0"/>
              <a:t>revueltos</a:t>
            </a:r>
            <a:endParaRPr lang="en-US" sz="4000" dirty="0"/>
          </a:p>
        </p:txBody>
      </p:sp>
      <p:sp>
        <p:nvSpPr>
          <p:cNvPr id="12" name="Oval 11"/>
          <p:cNvSpPr/>
          <p:nvPr/>
        </p:nvSpPr>
        <p:spPr>
          <a:xfrm>
            <a:off x="6172200" y="838200"/>
            <a:ext cx="2971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Huevos</a:t>
            </a:r>
            <a:r>
              <a:rPr lang="en-US" sz="4000" dirty="0" smtClean="0"/>
              <a:t> </a:t>
            </a:r>
            <a:r>
              <a:rPr lang="en-US" sz="4000" dirty="0" err="1" smtClean="0"/>
              <a:t>hervidos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2.bp.blogspot.com/_ERZiT1GP2p8/SbmNSZCl10I/AAAAAAAADwM/obIeNsFhFkM/s400/cere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182717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334000" y="1905000"/>
            <a:ext cx="3810000" cy="3429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Los  </a:t>
            </a:r>
            <a:r>
              <a:rPr lang="en-US" sz="4400" dirty="0" err="1" smtClean="0"/>
              <a:t>cereales</a:t>
            </a:r>
            <a:r>
              <a:rPr lang="en-US" sz="4400" dirty="0" smtClean="0"/>
              <a:t> con </a:t>
            </a:r>
            <a:r>
              <a:rPr lang="en-US" sz="4400" dirty="0" err="1" smtClean="0"/>
              <a:t>leche</a:t>
            </a:r>
            <a:r>
              <a:rPr lang="en-US" sz="4400" dirty="0" smtClean="0"/>
              <a:t> y </a:t>
            </a:r>
            <a:r>
              <a:rPr lang="en-US" sz="4400" dirty="0" err="1" smtClean="0"/>
              <a:t>fruta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tmanoncampus.com/wp-content/uploads/2012/08/breakfast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610600" cy="6644762"/>
          </a:xfrm>
          <a:prstGeom prst="rect">
            <a:avLst/>
          </a:prstGeom>
          <a:noFill/>
        </p:spPr>
      </p:pic>
      <p:sp>
        <p:nvSpPr>
          <p:cNvPr id="3" name="Flowchart: Process 2"/>
          <p:cNvSpPr/>
          <p:nvPr/>
        </p:nvSpPr>
        <p:spPr>
          <a:xfrm>
            <a:off x="381000" y="0"/>
            <a:ext cx="24384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El </a:t>
            </a:r>
            <a:r>
              <a:rPr lang="en-US" sz="4000" b="1" dirty="0" err="1" smtClean="0"/>
              <a:t>desayuno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7391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026" name="AutoShape 2" descr="data:image/jpeg;base64,/9j/4AAQSkZJRgABAQAAAQABAAD/2wCEAAkGBxMTEhQSEhQWFRQWFxgYGRUXFxweFxgYGBgYFhYWFRcYHyggGBolGxQUITEhJSkrLi4uGB8zODMsNygtLisBCgoKDg0OGxAQGywlICQuLzgsLSw1LCw0LCw0LCwsLC8sLiwsLCwsLDQsLCwsLC8sNCw0LCwsLCwsLCwsLCwsNP/AABEIAMQBAQMBIgACEQEDEQH/xAAbAAEAAwEBAQEAAAAAAAAAAAAABAUGAwIBB//EADsQAAEDAgUBBgMGBAcBAQAAAAEAAhEDIQQFEjFBUQYTImFxgTKRoRRCUrHR4RViwfAHIzNDcpLxgrL/xAAZAQEAAwEBAAAAAAAAAAAAAAAAAgMEAQX/xAAuEQACAgEEAQIEBgIDAAAAAAAAAQIRAwQSITFBE1EFImHwFHGRscHRgfEVMjP/2gAMAwEAAhEDEQA/AP2+F9X1EB8RfUQHxF9RAEREAREQBERAEREAREQBERAEREAREQBERAEREAREQBERAEVfnGdUMM1rq7w0OMDkk+QCkYLG06rQ+k4PaeR+R6HyKAkIiIAiIgCIiAIiIAiIgCIiAIiIAiIgCIiAIiIAiIgCIiAIiIAiIgCIiAKDnWa08LRdWqmGt45ceGtHJK743FspU3Vajg1jBLnHYBfhHbHtNUzCuA0HuwdNKmNzNtRA3efpt6gcsfi8TmuMAAlzjDGfdY3ffgASSV+p9i8nFB7m0STRptNN9Qkk160jUWgmGspwWiOXO6Xg9j+y5wtPugYxNVoNaoP9mmb920/jP78CdzhcO2mxrGANa0AADgBDp1REQ4EREAREQBEXDEYtrLE36Df9vdAd0VXVzF3AhRn4l53JQF4XAbleDXb+IfNUUlfIQF2cYz8S8HHs6qnhIQFscxZ5/L918OZN6FVcJC6Cz/ibehXz+JjoVWwkICy/iY6Fff4k3oVWwkICz/iTehX0Zizof791VwkIC2GPZ5r0MYzr9FTwvoC4C6GIb1XptVp2I+arWhfWhAWiKqqOja3oUp4943hw+R+Y/RAWq44vFMpMdUqODWNElx2AUTE51Rp03VajwxrBJ1b+UD70+Ur8e7Udp6+ZVhRotd3eqKdIbuP4nxz9B8ygPHbftdUx9QUqQcKAd4GD4nu2DnAbnoOPVazsP2POGipUAdi3CWg3bh2n7zur/L26lSuxvZBuGIcdL8VF3bsoA8D8T4/sDfc4bDhggbm5cd3HqT1QHzB4YU26RJvJcd3OO7nHqu6IgCIiAIiIAiL450CTsEBBzXHd2A1vxu28hy4+n5qsYy3U8k7k9SudOoajnVT96zR0YNh77ruxdAAsvMLo1fCEB5hIX1Qa2bUm7uCHHJLsmwkKPRxjXCWmV1BnaCqZ58cHtk6ZKMXJWjpCQqKtnbxUNMUnFzd4BMDg26qTl+cB50uaWO6G35qanF9Mk8bRaIFQZp2hbTmL9PPhVeH7TvMOLfDO/wB301Rv5LzcvxSEZuMU3XbNUNFOUbfBtISFW4DNmPbLiGn1/vqFYMqAiQQR1BXo4sscsFOPTMs8coOmeoSFzrV2t+IgSvlPENcJaQVO10c2yq64Oj3AXK8MxDevzt8pVBnGKfpe9jdRDSWN9OPVRMtp5k+nrcKEkS1h1B3W8CAfdWbfcyvM3Koo27XAiy9sCzeR5g4hmppaXWc08GYHzWj12UWqLcc1NWcKrpKr83zSlhqZq1XQ0bDlx6NHJXDtDn1LCM1VDLj8NMfE4/0HmsDhsuxGZvOJxL+6wzTGviJ/06DfvuO09epsuEyNiK+KzfEaKbYY3Zs+Cm38dR3X68AL9E7IdnaNAFmHIc/ariY8R50UR91vn+fHvLsvaymKVNndUPwffqH8Vd3JP4f/AAT8PU7qqxws10Md0/kPtsuHS+oUWsaGtED+5J6nzXREQ4EREAREQBERAFW9oaxbRcBu8hg/+t/pKslSdpXf6A61AfkP3QHKmyAANgF9avS8OdC6DpC+OcFS51nwoCdLnTz92/nz7KiHa8OIPF9haRx5quc6T28sthilLk1WOIe0t1hs2PVZGr2QeXOe+v4Q3wlrfE4i8unb0Ez1VlWxVGqZ0y8fzO55IaYIVP2l7VNw7RN3fh2jz6ey8/Q5NZlm5ZaUfav2+/1KdWsEKVXIs+w9J7WPNVx1kiGmQANI2B8yfku2ePxLMTRNJhNF0Ne4RDb7ubvEcqs7O542rSY8kHXu78JJs32uPZTKQrazFSm+l0ghw8puHfILur+F+vJycu/DIafWrHFR2/mW9DGhznDnj0Fvz/NUNLPXVMU+hVoFuh0Mcd/5XiODYyCqbPjXoVKdSiS5r3Bmm2ppNxabtMQekBaNubOa3xMGsC94E/3CzQ0+eK2NVXlE6lN7ockevlXd1GknvGSDodHoATsRf/1Ss4xgdopFpAJENbHNgTPAnhZrAdoKr61dtZoEadBExF5E8bSuv28PxWFcSZHeSJt8JPuQB9Vujhhi00m132vvwV/ic89THHJ19/uaH7Hh6I1P3HLne9rqflppuGqi621jLfKR1Vf2hySnjaTR3hYQJa5t9x94cj6rl2OyerhaTmVSwuLjGgkiLROoC+68uGXLFra+PY9yaxuHzPn6nHMcVqeWPcC9vhIbwDDhI4Bt03hV2Mz1+GArtaXUwQHDq0zMR0MQVR9tsJXdmTO6a4B7GNc42aDqdAc7gwOsmLLcU8vw+GpgV3NdrsS74TNyA02j1laM2tjj2yl39P0LMc4qOx8r2K/G5i5obVotNXDvZrBaZfTkXBYTJFrATz0UbB9usOW3LxYzDfoen7rSVsE2pTL8PAsfQj+htZYLM+0TjQqNfTaatOtobVdTa5zWA7AuBuYAB8/Qrdg10ckbRj/4uOZ3j783xRt+ztQYosrgEUmmWTvUIkSBw0G/qF27V9q2YUd2wd5iHWbTF4nYvj6Dcr87yvHV3nuMGzVWIBc90BuHby+q/ZpsbH5TZdH9ocLgHFtB4xGMd8eLdcNJ+LuQdufEbnyCvjkbjclRXPRxhk9PC9xoMt7MPqVftGYzVrvu3Cg3jg1iLU2D8I/ULcUsLcOqQXNENa0RTpjbTTbx67/kvzv/AA87YuqVn0qsQ++s76uJd5+f0X6KcdTOzwfQz+SnGSl0V5sE8UtsjquWMpyx3pPyuPyXYI/Y+ikUFvgquumx3VoPvF12UDIj/kU/Q/8A6KnrgCIiAIiIAiIgCpe1LfBTf+CoD7X/AKwrpRsyw3eUns6i3qLj6gICmNS26rcTVOr/AOd/e4/vouuEMtvuLH2XnuZl30jpdYtbljDE9zOqDlwiHmtF1RmgaYNnAyJbzBGx2IX5d2cyGrTxj8JXLtLTqB5c25lpG2oaZjzX65hK1N8QJ3vMrN9u2Op1cLVphsjWC5zgCGkSWtm5Mhse683T62M01A0Y8MoSVlvhi4ObSpsAaBc7ADjYbm/yKg9qOxWGxYJLu6rfjaJn/kwkA+u6n9nse1zGE/EZJM8zCpu1FLGfa6bqAc6iQJLSPC686hvtF1kw580XJ43ynzd8V/P32a8mOOR7ZdGKpZNWyx5Y6t8YOhm9N8H4o4dtI4Mb7r3hM+rVqwpBj2vjTIEtA5eTsAFvs3wNOs1gq0e97o6xMiHRpdB5Fzba3kFBwuBw+vXQ0tdMO0GQ7+Vx8rifVe/ppZMmGM5L5q6PNb0yy7Jppe9EGv2f8LXd+4vadckDS+LQRuAsd/iPXqa8POprvGCwT4iC0Ax1vC1na+niPs/+SCHMjUW2c5sHVA+Rt0XPs9VdVo0KlcB2l2rU8SedMGN5i6hPO4JuXg9t6ODw3iaPp7M4zuWVZa1+iHUnOGonjx7arbTF91lsrp4zEOLqVIsfSfcukBrhYtJO5uZjqv16o6nWpupuILXCCJg+oPWYMqvzZjqNBzmO1ECzjFzt4o52uvPza6eSDWOn+Z5ctO1kU8n6o85Dh6ml1SodLW8W3A8REccLz2fz51etUZphoEtPIgxf1UvKq4q4VgdLC5gDgD4mmBI9VGDcJgGPcHQXX8TpebWAjYfqVVigoJU/z+pXllLLN3/hELthTa3E4WuXRJ7t4kw6JfTLhyWnvI/5lTe1+QjH0Wtpva2oxwLXE+Ho4GPI/QLL55h3Y1tN7XuGh5dpHnYOPPBHurzJ8OWMIc/URIJIsPIeajsebMpxfXf07PVwYJQgvDReZPgxg8OKZdrLRd8RJ6gSYWIxNHv3Vahf9nwpfD8RAl7gbUsK3/cqWAL9mx1Cv20TWcWuZUqNZEMnSyoTwan3aY3MeLpKjY3sjiatVtepUaXMEU6LHAUaTR8LabdI0+qs00I6XdKUrdul/LK5uSk4p1fbMdnedtps+z0Gd1hgf9IfFUfzUxFTd52tYdNlnW5cyoe9GlkkuOo+Hra/kei/Z8F2VpVmh2LpB7xPhdBjcQS03Vlhcpp03RRw+HawWDmsaD6G0lWy17jHdJW34RdDNhxrbGPXv7n45hMVTYHGiLNgk8Ei8DyW2yas3uy9h0jU5xm+5nnkytnj8nw9WmW1qbCD0Gk+xF1+T53g8Syu+kxrhSDoDmj7rjYmLCxC26XURmq6ZVPI8zbP1rKcbrpggyBaR5KViKsMdfYfms1ktYU6TaYJJayT8+eiv8vYarmsO0yfQLenweZONM0OV0tNKm076RPqbn81KREKwiIgCIiAIiIAiIgM3nGELKhe34XXI8+f191WUcdps4bLX46lLfMX/VZjG4RpPSeeFi1um9aHDpouxT2vlEUZiwfCyCd4tfzjdQc3wYxjdFQeHcO/AeHTuDc7JiqbR4NUdCL/AC5XylSIDml0tc0tdcgnjc7ELx8Pw3MmpTl10lx/TN8q2OUeH4u/9Efs7lVOlqptqmo5sFxEBs7WF4268KJm/aCnRqmi95mNU+I22tHMhTqVM4dnd4Wn1JeXguLvnc/IKFlmXONR1Z9Mh5sA8g2EmbWu4k+60fhPUm9yr3dfdmTBnyKXz9Fe7tTSLtDa2tx+FrTEWvr4BVL2Twrqbaj6hf39SpOgfA3xSR0cILr7be+ib2Nptxb8Y57TUqXNMM8AdAGoGbG3RdquZmkYLJAnYXPpAj3WnTYMcP8Azk+1f+PH5FudPN3Vc1/ZWYzN6TXNa8PpkOgaph4Jn5bEdLbbJmFJ9SkC1xY112saBcTbU7YcW4XfE9qWAeNgAI+/eLwPCJn3j6qPgMW/E1u7pgaKbmlxECnAhzQOTvsOiv1Md1tI2/D7w4tkul7/ALFlkvZmo2mX1KpaT8PJA/mi1/76Ka11QNcyqGOBEb2cI4Pzt5L3m+Kf9mqMpkd6GHSdrgbwfkqPGUDXwxph3+Y6jbxXDi2eNibLztNo1PLumqrx9f6GXNKSvjkm/wAPo1BAqPpRYOZUg+hBkH5SqfG9jyD3zaxrMBlwIhwAuSbnV9FQdjskrsPev7ym1rT4XAjVHwtIIsJMzHB6r9CwFdznQ3TAadUHrYW8yD8lszYYLG5QjVFMPkyc8kHLsLSIljiCZBcDe43HlBUfJGVhiPEWmkyQWh4NxIa4tAkyOvUdFHx1UYSmX3edZADdxJLmtngASuHZ/PH1Xk91UaAJJOxOriw8j7FU+inDa1V+x6jlcXt6fufo2Ia4iRYnaVVZjjH0AalRpcwfEW3geY3PsFAodoarXd2KD3EE+LS7TA51be267fxOvVdpLS1vilzgIPSGn9V5MPhEsmRrx7+55c5em9rooMX/AIg0nV6TaD5DrO4G4Ajqd1vsqqw06tp34/uyzOPytlRoFQMdzOlocCBaDxdTaeKlpaXNE8B23Tbdbp/B3GSeJ+Hd+WUvKmqZ2wuMbVD3v2L3gA8NadMjykFZrOMbu4OGl502nUA03HSTG89VaMpaGhj6hMWhrYkm/O8kq9wOADWlgJ07n1PXqvR2Y8MIRpXXP8mbTzy+pOXh/t/BmcpZWquuCKVotEm8xNz67WX6RkGD0M1Hc29h+6hYXCgHwi5stBTZAAHC2x6IZJWz0iIpFYREQBERAEREAREQBZfP6TmhwbYi49CtQq7OaEt1dLH0P7p2Si6dn5vU72zmsLyepAmPUqPRyuu92quS1o2pBxvzePPhWubk05DZA3UHDZl3ukajbfcHykDcbrO1TPbxyeWPsisdlLH4gFlQmnu+mCZ1A7f8ebrQ5Ri9dV1NrWim370czAEr3TrNBJ0tI5dpmfW0qTgxTAcGQG2iPMTbzWHPOV9GOelkpqXglYqi3cugDoQPpEquxmHc6DRqOHUQ0yOo1Ks7T5v3ZaAIJB6zHqrXI5bTa6qfERt0B69Sqsc8ila6LHGNfUpamYPZUexzi+NP3WCJE3MKblOJFRpcTckgAW2tx6FWGNwOErfEPHYS0kG0wCOYk7hV+Cy4YZxh8scfDIhwJvB4IstscvJNRxygo1UjpVwlQPJqOY2nxYl3zJheaOHMeCox8H8MfUE/kuOfZN9pc19Opoix5aRwQJsd1KyvAMw9MjvNR3cTA+Q4HurLdlno4tn19ikwueufiRhTTIfJDidm6RJMciBbrIWrpYBun4zP/EfkI6qmcyian2lrSaxPdh8mIABJ0zHlKs6+Jcws8OoGx28Pn6Kucpy/6syPTTb+WimzbFOoODKlpuKuzHDoJ2I5ElcK1SuGd4xr6giwAJlaXMsQ3uz3oaWyLObI3Hiv5Kux012AYevoINyGT7EEhTxpy7ZKORwVSgr9zxluXPc0OrEh5vpBsP5f3HVdMdSbRdTIkTySTwdptwoeOzH7Noc95cQYPhLQQbEx0G695rmOtuhpbNnNcdgdx6qGWUoTVdHIrdbOObVu+ouFNw1gEtE3kEGAPaFVYzEGn3bjZlVoJ/ld979fcr7RdUe3XSa4gGHlrSYi8hwvzsrKnSGKHdamg8kjbpYiQbbeS2tqrM03tRFy7FNqVKbbmHS1w6dD1HPkt3g633d43WUw/ZwYVweHioOREFp5MTdanKWDf3WRrfkRNTjssvctpSZ6fmf2VkuOFpaWgc7n1K7LYY2EREAREQBERAEREAREQBeajAQQdiIXpEBhe0WFIaerbFZapSDT0HUDhfpGf4Sb8OEH14/vyWJZhnBhESQSIPTgLPne1Wb9Lm2qiqq44NGrXbaP23m679m8dLnNdMnxX6QAT6fquNdpH+2Z9lV4quaLhWcIj7vMGxH6LHKSycGqeX5aNZn2UtxDG+INqNPhJ2g8HysLqqzOq7XEyBAsTBHkvdPG62Bzdt4+96EcFUtYVKlYMbqYJudpHsowhNy2lDy44q2ycawJOmzRwd1EzbN5Y2ndxaZsdo2k+5XHF4WmwzUqEieXkAeUL26lTcwGmAZtbbyEj3WxaWlyyiPxCKndcClnVpJIBEEESenuodbNHEWmOC/9FHdlVctD26d9pg/opOV4V931RBGzTHG5A6338kUoHprNKc0ocJ+STgq2Ib3YNM6BM3IabkggOMq8p5+QA4aXN+aqcb2mp0zBLRHAub+UE8qspuZWHeNmNrS03O3olN8lsVGKp8mqx+cMrNFMgjvCADPS7t/IKXQzGjRbGuALAccbew39VgqOKDamkvgCQCeu1zO0Su2MZUcAKbotc8n0j2VuJHnaiSbpG0zHGUcVTNN4gOt0Leh9QYVB2awfjeyrUD20yQ2djpPnxbYqsy6k6j49Zc+Ph49wvuXOOg6rOJJNo548pK69snRXFuMTdVc8psETrP8AKbfPhfMPmlN7tbWw4b+fS/VfnrcNWNUy5wYDaDFukLQZdUBdDIkRNxYKU18rM82q5NBh8eX1nsOzTH6rZZNhvhHAuf6fVZrLMI1z9cQ47+w3W3yylDZ/F+Q2VeKNclKfBMREVwCIiAIiIAiIgCIiAIiIAiIgOOLo6mkfL1WLzLDvBL27ct9P/FulSZlRh56Ov+v9+a44qSpi2uj8/wAzzZtMQWuJ3gAfrCytTMftD50ENaZvuSOvRfp9XKKTidTAZvfr5KLiOz9EiAAPQKj8NCPMTTgzPd8/R+dfxelOkNdaBMWt6XXes7unioZINjc9ZEAnZah3ZGkNnADfZeXZFSrNc3W4n8XHoArFGmqNMpwyRkpdGIx1AYnS+m4EAAFv7G8qVTqto0+7kOIM6AbnyhXA7Atpku7z6KVguy1MOLwSD7R52V92jy/QXl8FHk3aIsluIZDTJDmiYm+28eitq2mo3vKRDm/r0UjHZMwy2YPHI+SjZT2TrU3OId4TtpNvkV5+XS1LfHhm6Gbb0Zirg6T3un4h8QIMydpOynMwztOmm3SPxEWHoN/otTh+yz2uc/UCXEEz5CALcKHj8sx2qKTaYb1N5+e3yUqyex3Jrcj4Ric0ygskzdt+vv8ANTsnzKkWBrjpcPKx97rZ0sjc6nprObrIvpFvqVFw3ZGjSO5eeJs0ecDdS9OUo0yODLz8xVHEUQ2zm+0z9AqKtmWqrqbqaIgdD1MevVb89n2bmD7D+gUbC5ZQqPLdA8J3bb9lLHi2Oy7JOMovb4Mk+u5xDNRAO94noFZZFlup7dIIvutr/CaLBIpgkeS75bhIOt2/A4A6BaDE5Is8mwWmG3JNpPTlaxogQOFVZLSmXn0H9VbLlUVhERAEREAREQBERAEREAREQBERAFEzOjqZPLb/AKqWiAxvfGSOi4jHNLtDrO48/RSs3oinUgnTPwk7EdJ6hQTgtTg4xbYhdJIkVKAKh1ajaYtZWRZZVmMyovN3W6Lio45Srg9sd3jFWubVY7aQrStTLGwwKHh8PVJl7vYCybicY8W2Rq5c/j6K1y5pY0aipDKS516BPMLknwcOxrSvLnLjQw2ldHtXE3XJx/QhVsY0HqfJcW4gPOxClswQC7NogbBS4IqytxNExcmFFw7i34Gfuruphw6JGy6NoDoou2ScpVRX4fE1CYc2ytaTJXx9MMGp8NHV1h9VNyGKrtTR/lt+8eXcAD6rqsiX2Eo6WBvz9V2RF0BERAEREAREQBERAEREAREQBERAEREBwxmDZVboqNDh5/mFnanZXQZovcB0Do/P9VqUQGUOFrN3Dj5xP5BcnVSNwR7LYIh2zG/aGlO+b5LYFg6BeTQb+EfILgsyPfDyTvR5LWnDM/A3/qF8+ys/A3/qEFmS70dQvnfN6ha/7Mz8Df8AqEGHZ+FvyCCzId83yXtr52BPoFrw0DYBekFmRbTqHZjv+p/RezlVZ9vGzzDo/qFq0ShZl8H2MpB2uqXVD/M4n81paNJrQGtAAGwGy9oun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QSEhQWFRQWFxgYGRUXFxweFxgYGBgYFhYWFRcYHyggGBolGxQUITEhJSkrLi4uGB8zODMsNygtLisBCgoKDg0OGxAQGywlICQuLzgsLSw1LCw0LCw0LCwsLC8sLiwsLCwsLDQsLCwsLC8sNCw0LCwsLCwsLCwsLCwsNP/AABEIAMQBAQMBIgACEQEDEQH/xAAbAAEAAwEBAQEAAAAAAAAAAAAABAUGAwIBB//EADsQAAEDAgUBBgMGBAcBAQAAAAEAAhEDIQQFEjFBUQYTImFxgTKRoRRCUrHR4RViwfAHIzNDcpLxgrL/xAAZAQEAAwEBAAAAAAAAAAAAAAAAAgMEAQX/xAAuEQACAgEEAQIEBgIDAAAAAAAAAQIRAwQSITFBE1EFImHwFHGRscHRgfEVMjP/2gAMAwEAAhEDEQA/AP2+F9X1EB8RfUQHxF9RAEREAREQBERAEREAREQBERAEREAREQBERAEREAREQBERAEVfnGdUMM1rq7w0OMDkk+QCkYLG06rQ+k4PaeR+R6HyKAkIiIAiIgCIiAIiIAiIgCIiAIiIAiIgCIiAIiIAiIgCIiAIiIAiIgCIiAKDnWa08LRdWqmGt45ceGtHJK743FspU3Vajg1jBLnHYBfhHbHtNUzCuA0HuwdNKmNzNtRA3efpt6gcsfi8TmuMAAlzjDGfdY3ffgASSV+p9i8nFB7m0STRptNN9Qkk160jUWgmGspwWiOXO6Xg9j+y5wtPugYxNVoNaoP9mmb920/jP78CdzhcO2mxrGANa0AADgBDp1REQ4EREAREQBEXDEYtrLE36Df9vdAd0VXVzF3AhRn4l53JQF4XAbleDXb+IfNUUlfIQF2cYz8S8HHs6qnhIQFscxZ5/L918OZN6FVcJC6Cz/ibehXz+JjoVWwkICy/iY6Fff4k3oVWwkICz/iTehX0Zizof791VwkIC2GPZ5r0MYzr9FTwvoC4C6GIb1XptVp2I+arWhfWhAWiKqqOja3oUp4943hw+R+Y/RAWq44vFMpMdUqODWNElx2AUTE51Rp03VajwxrBJ1b+UD70+Ur8e7Udp6+ZVhRotd3eqKdIbuP4nxz9B8ygPHbftdUx9QUqQcKAd4GD4nu2DnAbnoOPVazsP2POGipUAdi3CWg3bh2n7zur/L26lSuxvZBuGIcdL8VF3bsoA8D8T4/sDfc4bDhggbm5cd3HqT1QHzB4YU26RJvJcd3OO7nHqu6IgCIiAIiIAiL450CTsEBBzXHd2A1vxu28hy4+n5qsYy3U8k7k9SudOoajnVT96zR0YNh77ruxdAAsvMLo1fCEB5hIX1Qa2bUm7uCHHJLsmwkKPRxjXCWmV1BnaCqZ58cHtk6ZKMXJWjpCQqKtnbxUNMUnFzd4BMDg26qTl+cB50uaWO6G35qanF9Mk8bRaIFQZp2hbTmL9PPhVeH7TvMOLfDO/wB301Rv5LzcvxSEZuMU3XbNUNFOUbfBtISFW4DNmPbLiGn1/vqFYMqAiQQR1BXo4sscsFOPTMs8coOmeoSFzrV2t+IgSvlPENcJaQVO10c2yq64Oj3AXK8MxDevzt8pVBnGKfpe9jdRDSWN9OPVRMtp5k+nrcKEkS1h1B3W8CAfdWbfcyvM3Koo27XAiy9sCzeR5g4hmppaXWc08GYHzWj12UWqLcc1NWcKrpKr83zSlhqZq1XQ0bDlx6NHJXDtDn1LCM1VDLj8NMfE4/0HmsDhsuxGZvOJxL+6wzTGviJ/06DfvuO09epsuEyNiK+KzfEaKbYY3Zs+Cm38dR3X68AL9E7IdnaNAFmHIc/ariY8R50UR91vn+fHvLsvaymKVNndUPwffqH8Vd3JP4f/AAT8PU7qqxws10Md0/kPtsuHS+oUWsaGtED+5J6nzXREQ4EREAREQBERAFW9oaxbRcBu8hg/+t/pKslSdpXf6A61AfkP3QHKmyAANgF9avS8OdC6DpC+OcFS51nwoCdLnTz92/nz7KiHa8OIPF9haRx5quc6T28sthilLk1WOIe0t1hs2PVZGr2QeXOe+v4Q3wlrfE4i8unb0Ez1VlWxVGqZ0y8fzO55IaYIVP2l7VNw7RN3fh2jz6ey8/Q5NZlm5ZaUfav2+/1KdWsEKVXIs+w9J7WPNVx1kiGmQANI2B8yfku2ePxLMTRNJhNF0Ne4RDb7ubvEcqs7O542rSY8kHXu78JJs32uPZTKQrazFSm+l0ghw8puHfILur+F+vJycu/DIafWrHFR2/mW9DGhznDnj0Fvz/NUNLPXVMU+hVoFuh0Mcd/5XiODYyCqbPjXoVKdSiS5r3Bmm2ppNxabtMQekBaNubOa3xMGsC94E/3CzQ0+eK2NVXlE6lN7ockevlXd1GknvGSDodHoATsRf/1Ss4xgdopFpAJENbHNgTPAnhZrAdoKr61dtZoEadBExF5E8bSuv28PxWFcSZHeSJt8JPuQB9Vujhhi00m132vvwV/ic89THHJ19/uaH7Hh6I1P3HLne9rqflppuGqi621jLfKR1Vf2hySnjaTR3hYQJa5t9x94cj6rl2OyerhaTmVSwuLjGgkiLROoC+68uGXLFra+PY9yaxuHzPn6nHMcVqeWPcC9vhIbwDDhI4Bt03hV2Mz1+GArtaXUwQHDq0zMR0MQVR9tsJXdmTO6a4B7GNc42aDqdAc7gwOsmLLcU8vw+GpgV3NdrsS74TNyA02j1laM2tjj2yl39P0LMc4qOx8r2K/G5i5obVotNXDvZrBaZfTkXBYTJFrATz0UbB9usOW3LxYzDfoen7rSVsE2pTL8PAsfQj+htZYLM+0TjQqNfTaatOtobVdTa5zWA7AuBuYAB8/Qrdg10ckbRj/4uOZ3j783xRt+ztQYosrgEUmmWTvUIkSBw0G/qF27V9q2YUd2wd5iHWbTF4nYvj6Dcr87yvHV3nuMGzVWIBc90BuHby+q/ZpsbH5TZdH9ocLgHFtB4xGMd8eLdcNJ+LuQdufEbnyCvjkbjclRXPRxhk9PC9xoMt7MPqVftGYzVrvu3Cg3jg1iLU2D8I/ULcUsLcOqQXNENa0RTpjbTTbx67/kvzv/AA87YuqVn0qsQ++s76uJd5+f0X6KcdTOzwfQz+SnGSl0V5sE8UtsjquWMpyx3pPyuPyXYI/Y+ikUFvgquumx3VoPvF12UDIj/kU/Q/8A6KnrgCIiAIiIAiIgCpe1LfBTf+CoD7X/AKwrpRsyw3eUns6i3qLj6gICmNS26rcTVOr/AOd/e4/vouuEMtvuLH2XnuZl30jpdYtbljDE9zOqDlwiHmtF1RmgaYNnAyJbzBGx2IX5d2cyGrTxj8JXLtLTqB5c25lpG2oaZjzX65hK1N8QJ3vMrN9u2Op1cLVphsjWC5zgCGkSWtm5Mhse683T62M01A0Y8MoSVlvhi4ObSpsAaBc7ADjYbm/yKg9qOxWGxYJLu6rfjaJn/kwkA+u6n9nse1zGE/EZJM8zCpu1FLGfa6bqAc6iQJLSPC686hvtF1kw580XJ43ynzd8V/P32a8mOOR7ZdGKpZNWyx5Y6t8YOhm9N8H4o4dtI4Mb7r3hM+rVqwpBj2vjTIEtA5eTsAFvs3wNOs1gq0e97o6xMiHRpdB5Fzba3kFBwuBw+vXQ0tdMO0GQ7+Vx8rifVe/ppZMmGM5L5q6PNb0yy7Jppe9EGv2f8LXd+4vadckDS+LQRuAsd/iPXqa8POprvGCwT4iC0Ax1vC1na+niPs/+SCHMjUW2c5sHVA+Rt0XPs9VdVo0KlcB2l2rU8SedMGN5i6hPO4JuXg9t6ODw3iaPp7M4zuWVZa1+iHUnOGonjx7arbTF91lsrp4zEOLqVIsfSfcukBrhYtJO5uZjqv16o6nWpupuILXCCJg+oPWYMqvzZjqNBzmO1ECzjFzt4o52uvPza6eSDWOn+Z5ctO1kU8n6o85Dh6ml1SodLW8W3A8REccLz2fz51etUZphoEtPIgxf1UvKq4q4VgdLC5gDgD4mmBI9VGDcJgGPcHQXX8TpebWAjYfqVVigoJU/z+pXllLLN3/hELthTa3E4WuXRJ7t4kw6JfTLhyWnvI/5lTe1+QjH0Wtpva2oxwLXE+Ho4GPI/QLL55h3Y1tN7XuGh5dpHnYOPPBHurzJ8OWMIc/URIJIsPIeajsebMpxfXf07PVwYJQgvDReZPgxg8OKZdrLRd8RJ6gSYWIxNHv3Vahf9nwpfD8RAl7gbUsK3/cqWAL9mx1Cv20TWcWuZUqNZEMnSyoTwan3aY3MeLpKjY3sjiatVtepUaXMEU6LHAUaTR8LabdI0+qs00I6XdKUrdul/LK5uSk4p1fbMdnedtps+z0Gd1hgf9IfFUfzUxFTd52tYdNlnW5cyoe9GlkkuOo+Hra/kei/Z8F2VpVmh2LpB7xPhdBjcQS03Vlhcpp03RRw+HawWDmsaD6G0lWy17jHdJW34RdDNhxrbGPXv7n45hMVTYHGiLNgk8Ei8DyW2yas3uy9h0jU5xm+5nnkytnj8nw9WmW1qbCD0Gk+xF1+T53g8Syu+kxrhSDoDmj7rjYmLCxC26XURmq6ZVPI8zbP1rKcbrpggyBaR5KViKsMdfYfms1ktYU6TaYJJayT8+eiv8vYarmsO0yfQLenweZONM0OV0tNKm076RPqbn81KREKwiIgCIiAIiIAiIgM3nGELKhe34XXI8+f191WUcdps4bLX46lLfMX/VZjG4RpPSeeFi1um9aHDpouxT2vlEUZiwfCyCd4tfzjdQc3wYxjdFQeHcO/AeHTuDc7JiqbR4NUdCL/AC5XylSIDml0tc0tdcgnjc7ELx8Pw3MmpTl10lx/TN8q2OUeH4u/9Efs7lVOlqptqmo5sFxEBs7WF4268KJm/aCnRqmi95mNU+I22tHMhTqVM4dnd4Wn1JeXguLvnc/IKFlmXONR1Z9Mh5sA8g2EmbWu4k+60fhPUm9yr3dfdmTBnyKXz9Fe7tTSLtDa2tx+FrTEWvr4BVL2Twrqbaj6hf39SpOgfA3xSR0cILr7be+ib2Nptxb8Y57TUqXNMM8AdAGoGbG3RdquZmkYLJAnYXPpAj3WnTYMcP8Azk+1f+PH5FudPN3Vc1/ZWYzN6TXNa8PpkOgaph4Jn5bEdLbbJmFJ9SkC1xY112saBcTbU7YcW4XfE9qWAeNgAI+/eLwPCJn3j6qPgMW/E1u7pgaKbmlxECnAhzQOTvsOiv1Md1tI2/D7w4tkul7/ALFlkvZmo2mX1KpaT8PJA/mi1/76Ka11QNcyqGOBEb2cI4Pzt5L3m+Kf9mqMpkd6GHSdrgbwfkqPGUDXwxph3+Y6jbxXDi2eNibLztNo1PLumqrx9f6GXNKSvjkm/wAPo1BAqPpRYOZUg+hBkH5SqfG9jyD3zaxrMBlwIhwAuSbnV9FQdjskrsPev7ym1rT4XAjVHwtIIsJMzHB6r9CwFdznQ3TAadUHrYW8yD8lszYYLG5QjVFMPkyc8kHLsLSIljiCZBcDe43HlBUfJGVhiPEWmkyQWh4NxIa4tAkyOvUdFHx1UYSmX3edZADdxJLmtngASuHZ/PH1Xk91UaAJJOxOriw8j7FU+inDa1V+x6jlcXt6fufo2Ia4iRYnaVVZjjH0AalRpcwfEW3geY3PsFAodoarXd2KD3EE+LS7TA51be267fxOvVdpLS1vilzgIPSGn9V5MPhEsmRrx7+55c5em9rooMX/AIg0nV6TaD5DrO4G4Ajqd1vsqqw06tp34/uyzOPytlRoFQMdzOlocCBaDxdTaeKlpaXNE8B23Tbdbp/B3GSeJ+Hd+WUvKmqZ2wuMbVD3v2L3gA8NadMjykFZrOMbu4OGl502nUA03HSTG89VaMpaGhj6hMWhrYkm/O8kq9wOADWlgJ07n1PXqvR2Y8MIRpXXP8mbTzy+pOXh/t/BmcpZWquuCKVotEm8xNz67WX6RkGD0M1Hc29h+6hYXCgHwi5stBTZAAHC2x6IZJWz0iIpFYREQBERAEREAREQBZfP6TmhwbYi49CtQq7OaEt1dLH0P7p2Si6dn5vU72zmsLyepAmPUqPRyuu92quS1o2pBxvzePPhWubk05DZA3UHDZl3ukajbfcHykDcbrO1TPbxyeWPsisdlLH4gFlQmnu+mCZ1A7f8ebrQ5Ri9dV1NrWim370czAEr3TrNBJ0tI5dpmfW0qTgxTAcGQG2iPMTbzWHPOV9GOelkpqXglYqi3cugDoQPpEquxmHc6DRqOHUQ0yOo1Ks7T5v3ZaAIJB6zHqrXI5bTa6qfERt0B69Sqsc8ila6LHGNfUpamYPZUexzi+NP3WCJE3MKblOJFRpcTckgAW2tx6FWGNwOErfEPHYS0kG0wCOYk7hV+Cy4YZxh8scfDIhwJvB4IstscvJNRxygo1UjpVwlQPJqOY2nxYl3zJheaOHMeCox8H8MfUE/kuOfZN9pc19Opoix5aRwQJsd1KyvAMw9MjvNR3cTA+Q4HurLdlno4tn19ikwueufiRhTTIfJDidm6RJMciBbrIWrpYBun4zP/EfkI6qmcyian2lrSaxPdh8mIABJ0zHlKs6+Jcws8OoGx28Pn6Kucpy/6syPTTb+WimzbFOoODKlpuKuzHDoJ2I5ElcK1SuGd4xr6giwAJlaXMsQ3uz3oaWyLObI3Hiv5Kux012AYevoINyGT7EEhTxpy7ZKORwVSgr9zxluXPc0OrEh5vpBsP5f3HVdMdSbRdTIkTySTwdptwoeOzH7Noc95cQYPhLQQbEx0G695rmOtuhpbNnNcdgdx6qGWUoTVdHIrdbOObVu+ouFNw1gEtE3kEGAPaFVYzEGn3bjZlVoJ/ld979fcr7RdUe3XSa4gGHlrSYi8hwvzsrKnSGKHdamg8kjbpYiQbbeS2tqrM03tRFy7FNqVKbbmHS1w6dD1HPkt3g633d43WUw/ZwYVweHioOREFp5MTdanKWDf3WRrfkRNTjssvctpSZ6fmf2VkuOFpaWgc7n1K7LYY2EREAREQBERAEREAREQBeajAQQdiIXpEBhe0WFIaerbFZapSDT0HUDhfpGf4Sb8OEH14/vyWJZhnBhESQSIPTgLPne1Wb9Lm2qiqq44NGrXbaP23m679m8dLnNdMnxX6QAT6fquNdpH+2Z9lV4quaLhWcIj7vMGxH6LHKSycGqeX5aNZn2UtxDG+INqNPhJ2g8HysLqqzOq7XEyBAsTBHkvdPG62Bzdt4+96EcFUtYVKlYMbqYJudpHsowhNy2lDy44q2ycawJOmzRwd1EzbN5Y2ndxaZsdo2k+5XHF4WmwzUqEieXkAeUL26lTcwGmAZtbbyEj3WxaWlyyiPxCKndcClnVpJIBEEESenuodbNHEWmOC/9FHdlVctD26d9pg/opOV4V931RBGzTHG5A6338kUoHprNKc0ocJ+STgq2Ib3YNM6BM3IabkggOMq8p5+QA4aXN+aqcb2mp0zBLRHAub+UE8qspuZWHeNmNrS03O3olN8lsVGKp8mqx+cMrNFMgjvCADPS7t/IKXQzGjRbGuALAccbew39VgqOKDamkvgCQCeu1zO0Su2MZUcAKbotc8n0j2VuJHnaiSbpG0zHGUcVTNN4gOt0Leh9QYVB2awfjeyrUD20yQ2djpPnxbYqsy6k6j49Zc+Ph49wvuXOOg6rOJJNo548pK69snRXFuMTdVc8psETrP8AKbfPhfMPmlN7tbWw4b+fS/VfnrcNWNUy5wYDaDFukLQZdUBdDIkRNxYKU18rM82q5NBh8eX1nsOzTH6rZZNhvhHAuf6fVZrLMI1z9cQ47+w3W3yylDZ/F+Q2VeKNclKfBMREVwCIiAIiIAiIgCIiAIiIAiIgOOLo6mkfL1WLzLDvBL27ct9P/FulSZlRh56Ov+v9+a44qSpi2uj8/wAzzZtMQWuJ3gAfrCytTMftD50ENaZvuSOvRfp9XKKTidTAZvfr5KLiOz9EiAAPQKj8NCPMTTgzPd8/R+dfxelOkNdaBMWt6XXes7unioZINjc9ZEAnZah3ZGkNnADfZeXZFSrNc3W4n8XHoArFGmqNMpwyRkpdGIx1AYnS+m4EAAFv7G8qVTqto0+7kOIM6AbnyhXA7Atpku7z6KVguy1MOLwSD7R52V92jy/QXl8FHk3aIsluIZDTJDmiYm+28eitq2mo3vKRDm/r0UjHZMwy2YPHI+SjZT2TrU3OId4TtpNvkV5+XS1LfHhm6Gbb0Zirg6T3un4h8QIMydpOynMwztOmm3SPxEWHoN/otTh+yz2uc/UCXEEz5CALcKHj8sx2qKTaYb1N5+e3yUqyex3Jrcj4Ric0ygskzdt+vv8ANTsnzKkWBrjpcPKx97rZ0sjc6nprObrIvpFvqVFw3ZGjSO5eeJs0ecDdS9OUo0yODLz8xVHEUQ2zm+0z9AqKtmWqrqbqaIgdD1MevVb89n2bmD7D+gUbC5ZQqPLdA8J3bb9lLHi2Oy7JOMovb4Mk+u5xDNRAO94noFZZFlup7dIIvutr/CaLBIpgkeS75bhIOt2/A4A6BaDE5Is8mwWmG3JNpPTlaxogQOFVZLSmXn0H9VbLlUVhERAEREAREQBERAEREAREQBERAFEzOjqZPLb/AKqWiAxvfGSOi4jHNLtDrO48/RSs3oinUgnTPwk7EdJ6hQTgtTg4xbYhdJIkVKAKh1ajaYtZWRZZVmMyovN3W6Lio45Srg9sd3jFWubVY7aQrStTLGwwKHh8PVJl7vYCybicY8W2Rq5c/j6K1y5pY0aipDKS516BPMLknwcOxrSvLnLjQw2ldHtXE3XJx/QhVsY0HqfJcW4gPOxClswQC7NogbBS4IqytxNExcmFFw7i34Gfuruphw6JGy6NoDoou2ScpVRX4fE1CYc2ytaTJXx9MMGp8NHV1h9VNyGKrtTR/lt+8eXcAD6rqsiX2Eo6WBvz9V2RF0BERAEREAREQBERAEREAREQBERAEREBwxmDZVboqNDh5/mFnanZXQZovcB0Do/P9VqUQGUOFrN3Dj5xP5BcnVSNwR7LYIh2zG/aGlO+b5LYFg6BeTQb+EfILgsyPfDyTvR5LWnDM/A3/qF8+ys/A3/qEFmS70dQvnfN6ha/7Mz8Df8AqEGHZ+FvyCCzId83yXtr52BPoFrw0DYBekFmRbTqHZjv+p/RezlVZ9vGzzDo/qFq0ShZl8H2MpB2uqXVD/M4n81paNJrQGtAAGwGy9oun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3.gstatic.com/images?q=tbn:ANd9GcQ0-GjgNEqi6Go3olUmr7I8Y_Euokz2lqdBVQcb2P_IH4ctpc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2604" y="0"/>
            <a:ext cx="4401396" cy="2819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1362075"/>
          </a:xfrm>
        </p:spPr>
        <p:txBody>
          <a:bodyPr/>
          <a:lstStyle/>
          <a:p>
            <a:r>
              <a:rPr lang="en-US" dirty="0" smtClean="0"/>
              <a:t>Writing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500" dirty="0" smtClean="0"/>
              <a:t>Write Spanish sentences to tell if you eat or don’t eat each of the foods in the picture</a:t>
            </a:r>
            <a:endParaRPr lang="en-US" sz="45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redericpatenaude.com/images/16105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67600" cy="64169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143</Words>
  <Application>Microsoft Office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Vámonos Mi Rutina Diaria 8 minutos  </vt:lpstr>
      <vt:lpstr>Puedo…</vt:lpstr>
      <vt:lpstr>PowerPoint Presentation</vt:lpstr>
      <vt:lpstr>Los Huevos</vt:lpstr>
      <vt:lpstr>PowerPoint Presentation</vt:lpstr>
      <vt:lpstr>PowerPoint Presentation</vt:lpstr>
      <vt:lpstr>Speaking Practice</vt:lpstr>
      <vt:lpstr>Writing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c.kennedy</dc:creator>
  <cp:lastModifiedBy>Lugo, Diana</cp:lastModifiedBy>
  <cp:revision>111</cp:revision>
  <dcterms:created xsi:type="dcterms:W3CDTF">2013-02-04T14:26:44Z</dcterms:created>
  <dcterms:modified xsi:type="dcterms:W3CDTF">2015-02-10T03:04:20Z</dcterms:modified>
</cp:coreProperties>
</file>