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71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41C2B2-E0F6-494B-A71E-A003A4249029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DF5AC1-1A89-4FB7-9A51-C4A037908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Vámonos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</a:t>
            </a:r>
            <a:r>
              <a:rPr lang="en-US" dirty="0" smtClean="0"/>
              <a:t> a Google Classroom</a:t>
            </a:r>
          </a:p>
          <a:p>
            <a:r>
              <a:rPr lang="en-US" dirty="0" smtClean="0"/>
              <a:t>Click on the </a:t>
            </a:r>
            <a:r>
              <a:rPr lang="en-US" dirty="0" err="1" smtClean="0"/>
              <a:t>quizlet</a:t>
            </a:r>
            <a:r>
              <a:rPr lang="en-US" dirty="0" smtClean="0"/>
              <a:t> link</a:t>
            </a:r>
          </a:p>
          <a:p>
            <a:r>
              <a:rPr lang="en-US" dirty="0" smtClean="0"/>
              <a:t>Practice the speller</a:t>
            </a:r>
          </a:p>
          <a:p>
            <a:r>
              <a:rPr lang="en-US" dirty="0" err="1" smtClean="0"/>
              <a:t>Completa</a:t>
            </a:r>
            <a:r>
              <a:rPr lang="en-US" dirty="0" smtClean="0"/>
              <a:t> el 2/2/15 </a:t>
            </a:r>
            <a:r>
              <a:rPr lang="en-US" dirty="0" err="1" smtClean="0"/>
              <a:t>Vámonos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you finish early review for today’s quiz.</a:t>
            </a:r>
            <a:endParaRPr lang="en-US" dirty="0"/>
          </a:p>
          <a:p>
            <a:r>
              <a:rPr lang="en-US" dirty="0" smtClean="0"/>
              <a:t>MI RUTINA DIARIA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Pantalones</a:t>
            </a:r>
            <a:r>
              <a:rPr lang="en-US" dirty="0" smtClean="0"/>
              <a:t> </a:t>
            </a:r>
            <a:r>
              <a:rPr lang="en-US" dirty="0" err="1" smtClean="0"/>
              <a:t>cortos</a:t>
            </a:r>
            <a:endParaRPr lang="en-US" dirty="0"/>
          </a:p>
        </p:txBody>
      </p:sp>
      <p:pic>
        <p:nvPicPr>
          <p:cNvPr id="4" name="Content Placeholder 3" descr="sh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1981200"/>
            <a:ext cx="2928938" cy="4401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vestido</a:t>
            </a:r>
            <a:endParaRPr lang="en-US" dirty="0"/>
          </a:p>
        </p:txBody>
      </p:sp>
      <p:pic>
        <p:nvPicPr>
          <p:cNvPr id="4" name="Content Placeholder 3" descr="r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3296690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Zapatos</a:t>
            </a:r>
            <a:endParaRPr lang="en-US" dirty="0"/>
          </a:p>
        </p:txBody>
      </p:sp>
      <p:pic>
        <p:nvPicPr>
          <p:cNvPr id="4" name="Content Placeholder 3" descr="chaussu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905000"/>
            <a:ext cx="5694030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err="1" smtClean="0"/>
              <a:t>Ropa</a:t>
            </a:r>
            <a:endParaRPr lang="en-US" dirty="0"/>
          </a:p>
        </p:txBody>
      </p:sp>
      <p:pic>
        <p:nvPicPr>
          <p:cNvPr id="4" name="Content Placeholder 3" descr="vetem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743200"/>
            <a:ext cx="3671888" cy="35910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err="1" smtClean="0"/>
              <a:t>boletos</a:t>
            </a:r>
            <a:endParaRPr lang="en-US" dirty="0"/>
          </a:p>
        </p:txBody>
      </p:sp>
      <p:pic>
        <p:nvPicPr>
          <p:cNvPr id="4" name="Content Placeholder 3" descr="bille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3429000"/>
            <a:ext cx="2047875" cy="2238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Objetivo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 can describe and request what I need.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Mi </a:t>
            </a:r>
            <a:r>
              <a:rPr lang="en-US" dirty="0" err="1" smtClean="0"/>
              <a:t>Rutina</a:t>
            </a:r>
            <a:r>
              <a:rPr lang="en-US" dirty="0" smtClean="0"/>
              <a:t> </a:t>
            </a:r>
            <a:r>
              <a:rPr lang="en-US" dirty="0" err="1" smtClean="0"/>
              <a:t>Diaria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need</a:t>
            </a:r>
          </a:p>
          <a:p>
            <a:r>
              <a:rPr lang="en-US" dirty="0" smtClean="0"/>
              <a:t>Do You need- ¿</a:t>
            </a:r>
            <a:r>
              <a:rPr lang="en-US" dirty="0" err="1" smtClean="0"/>
              <a:t>Necesitas</a:t>
            </a:r>
            <a:r>
              <a:rPr lang="en-US" dirty="0" smtClean="0"/>
              <a:t>….?</a:t>
            </a:r>
            <a:r>
              <a:rPr lang="en-US" dirty="0" smtClean="0"/>
              <a:t>			</a:t>
            </a:r>
          </a:p>
          <a:p>
            <a:endParaRPr lang="en-US" dirty="0"/>
          </a:p>
        </p:txBody>
      </p:sp>
      <p:pic>
        <p:nvPicPr>
          <p:cNvPr id="4" name="Picture 3" descr="begg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971800"/>
            <a:ext cx="2781300" cy="328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err="1" smtClean="0"/>
              <a:t>dinero</a:t>
            </a:r>
            <a:endParaRPr lang="en-US" dirty="0"/>
          </a:p>
        </p:txBody>
      </p:sp>
      <p:pic>
        <p:nvPicPr>
          <p:cNvPr id="4" name="Content Placeholder 3" descr="arg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981200"/>
            <a:ext cx="4433888" cy="3321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</a:t>
            </a:r>
            <a:r>
              <a:rPr lang="en-US" dirty="0" smtClean="0"/>
              <a:t> de comer</a:t>
            </a:r>
            <a:endParaRPr lang="en-US" dirty="0"/>
          </a:p>
        </p:txBody>
      </p:sp>
      <p:pic>
        <p:nvPicPr>
          <p:cNvPr id="4" name="Content Placeholder 3" descr="mang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3048000"/>
            <a:ext cx="4800600" cy="30471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</a:t>
            </a:r>
            <a:r>
              <a:rPr lang="en-US" dirty="0" smtClean="0"/>
              <a:t> de </a:t>
            </a:r>
            <a:r>
              <a:rPr lang="en-US" dirty="0" err="1" smtClean="0"/>
              <a:t>tomar</a:t>
            </a:r>
            <a:endParaRPr lang="en-US" dirty="0"/>
          </a:p>
        </p:txBody>
      </p:sp>
      <p:pic>
        <p:nvPicPr>
          <p:cNvPr id="4" name="Content Placeholder 3" descr="bo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3048000"/>
            <a:ext cx="57150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ponerme</a:t>
            </a:r>
            <a:endParaRPr lang="en-US" dirty="0"/>
          </a:p>
        </p:txBody>
      </p:sp>
      <p:pic>
        <p:nvPicPr>
          <p:cNvPr id="4" name="Content Placeholder 3" descr="vetem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438400"/>
            <a:ext cx="3976688" cy="3889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endParaRPr lang="en-US" dirty="0"/>
          </a:p>
        </p:txBody>
      </p:sp>
      <p:pic>
        <p:nvPicPr>
          <p:cNvPr id="4" name="Content Placeholder 3" descr="chemi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905000"/>
            <a:ext cx="4708525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905</TotalTime>
  <Words>77</Words>
  <Application>Microsoft Office PowerPoint</Application>
  <PresentationFormat>On-screen Show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Vámonos</vt:lpstr>
      <vt:lpstr>El Objetivo</vt:lpstr>
      <vt:lpstr>Quiz: Mi Rutina Diaria</vt:lpstr>
      <vt:lpstr>Yo necesito…</vt:lpstr>
      <vt:lpstr>dinero</vt:lpstr>
      <vt:lpstr>Algo de comer</vt:lpstr>
      <vt:lpstr>Algo de tomar</vt:lpstr>
      <vt:lpstr>Algo que ponerme</vt:lpstr>
      <vt:lpstr> una camisa</vt:lpstr>
      <vt:lpstr>Pantalones cortos</vt:lpstr>
      <vt:lpstr>Un vestido</vt:lpstr>
      <vt:lpstr>Zapatos</vt:lpstr>
      <vt:lpstr>Ropa</vt:lpstr>
      <vt:lpstr>boletos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J’ai besoin de…</dc:title>
  <dc:creator>christinam.coriale</dc:creator>
  <cp:lastModifiedBy>diana1.lugo</cp:lastModifiedBy>
  <cp:revision>63</cp:revision>
  <dcterms:created xsi:type="dcterms:W3CDTF">2015-01-28T16:39:43Z</dcterms:created>
  <dcterms:modified xsi:type="dcterms:W3CDTF">2015-02-10T13:33:04Z</dcterms:modified>
</cp:coreProperties>
</file>